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hxRY2qSlsfWJUdY5evwyb9A/3K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&#65279;<?xml version="1.0" encoding="utf-8" standalone="yes"?>
<Relationships xmlns="http://schemas.openxmlformats.org/package/2006/relationships"><Relationship Id="rId11" Type="http://schemas.openxmlformats.org/officeDocument/2006/relationships/slide" Target="slides/slide7.xml" /><Relationship Id="rId10" Type="http://schemas.openxmlformats.org/officeDocument/2006/relationships/slide" Target="slides/slide6.xml" /><Relationship Id="rId13" Type="http://schemas.openxmlformats.org/officeDocument/2006/relationships/slide" Target="slides/slide9.xml" /><Relationship Id="rId12" Type="http://schemas.openxmlformats.org/officeDocument/2006/relationships/slide" Target="slides/slide8.xml" /><Relationship Id="rId1" Type="http://schemas.openxmlformats.org/officeDocument/2006/relationships/theme" Target="theme/theme1.xml" /><Relationship Id="rId2" Type="http://schemas.openxmlformats.org/officeDocument/2006/relationships/presProps" Target="presProps.xml" /><Relationship Id="rId3" Type="http://schemas.openxmlformats.org/officeDocument/2006/relationships/slideMaster" Target="slideMasters/slideMaster1.xml" /><Relationship Id="rId4" Type="http://schemas.openxmlformats.org/officeDocument/2006/relationships/notesMaster" Target="notesMasters/notesMaster1.xml" /><Relationship Id="rId9" Type="http://schemas.openxmlformats.org/officeDocument/2006/relationships/slide" Target="slides/slide5.xml" /><Relationship Id="rId15" Type="http://schemas.openxmlformats.org/officeDocument/2006/relationships/slide" Target="slides/slide11.xml" /><Relationship Id="rId14" Type="http://schemas.openxmlformats.org/officeDocument/2006/relationships/slide" Target="slides/slide10.xml" /><Relationship Id="rId17" Type="http://customschemas.google.com/relationships/presentationmetadata" Target="metadata" /><Relationship Id="rId16" Type="http://schemas.openxmlformats.org/officeDocument/2006/relationships/slide" Target="slides/slide12.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Arial"/>
                <a:ea typeface="Arial"/>
                <a:cs typeface="Arial"/>
                <a:sym typeface="Arial"/>
              </a:defRPr>
            </a:lvl1pPr>
            <a:lvl2pPr indent="-228600" lvl="1" marL="914400" marR="0" rtl="0" algn="l">
              <a:lnSpc>
                <a:spcPct val="117999"/>
              </a:lnSpc>
              <a:spcBef>
                <a:spcPts val="0"/>
              </a:spcBef>
              <a:spcAft>
                <a:spcPts val="0"/>
              </a:spcAft>
              <a:buSzPts val="1400"/>
              <a:buNone/>
              <a:defRPr b="0" i="0" sz="2200" u="none" cap="none" strike="noStrike">
                <a:latin typeface="Arial"/>
                <a:ea typeface="Arial"/>
                <a:cs typeface="Arial"/>
                <a:sym typeface="Arial"/>
              </a:defRPr>
            </a:lvl2pPr>
            <a:lvl3pPr indent="-228600" lvl="2" marL="1371600" marR="0" rtl="0" algn="l">
              <a:lnSpc>
                <a:spcPct val="117999"/>
              </a:lnSpc>
              <a:spcBef>
                <a:spcPts val="0"/>
              </a:spcBef>
              <a:spcAft>
                <a:spcPts val="0"/>
              </a:spcAft>
              <a:buSzPts val="1400"/>
              <a:buNone/>
              <a:defRPr b="0" i="0" sz="2200" u="none" cap="none" strike="noStrike">
                <a:latin typeface="Arial"/>
                <a:ea typeface="Arial"/>
                <a:cs typeface="Arial"/>
                <a:sym typeface="Arial"/>
              </a:defRPr>
            </a:lvl3pPr>
            <a:lvl4pPr indent="-228600" lvl="3" marL="1828800" marR="0" rtl="0" algn="l">
              <a:lnSpc>
                <a:spcPct val="117999"/>
              </a:lnSpc>
              <a:spcBef>
                <a:spcPts val="0"/>
              </a:spcBef>
              <a:spcAft>
                <a:spcPts val="0"/>
              </a:spcAft>
              <a:buSzPts val="1400"/>
              <a:buNone/>
              <a:defRPr b="0" i="0" sz="2200" u="none" cap="none" strike="noStrike">
                <a:latin typeface="Arial"/>
                <a:ea typeface="Arial"/>
                <a:cs typeface="Arial"/>
                <a:sym typeface="Arial"/>
              </a:defRPr>
            </a:lvl4pPr>
            <a:lvl5pPr indent="-228600" lvl="4" marL="2286000" marR="0" rtl="0" algn="l">
              <a:lnSpc>
                <a:spcPct val="117999"/>
              </a:lnSpc>
              <a:spcBef>
                <a:spcPts val="0"/>
              </a:spcBef>
              <a:spcAft>
                <a:spcPts val="0"/>
              </a:spcAft>
              <a:buSzPts val="1400"/>
              <a:buNone/>
              <a:defRPr b="0" i="0" sz="2200" u="none" cap="none" strike="noStrike">
                <a:latin typeface="Arial"/>
                <a:ea typeface="Arial"/>
                <a:cs typeface="Arial"/>
                <a:sym typeface="Arial"/>
              </a:defRPr>
            </a:lvl5pPr>
            <a:lvl6pPr indent="-228600" lvl="5" marL="2743200" marR="0" rtl="0" algn="l">
              <a:lnSpc>
                <a:spcPct val="117999"/>
              </a:lnSpc>
              <a:spcBef>
                <a:spcPts val="0"/>
              </a:spcBef>
              <a:spcAft>
                <a:spcPts val="0"/>
              </a:spcAft>
              <a:buSzPts val="1400"/>
              <a:buNone/>
              <a:defRPr b="0" i="0" sz="2200" u="none" cap="none" strike="noStrike">
                <a:latin typeface="Arial"/>
                <a:ea typeface="Arial"/>
                <a:cs typeface="Arial"/>
                <a:sym typeface="Arial"/>
              </a:defRPr>
            </a:lvl6pPr>
            <a:lvl7pPr indent="-228600" lvl="6" marL="3200400" marR="0" rtl="0" algn="l">
              <a:lnSpc>
                <a:spcPct val="117999"/>
              </a:lnSpc>
              <a:spcBef>
                <a:spcPts val="0"/>
              </a:spcBef>
              <a:spcAft>
                <a:spcPts val="0"/>
              </a:spcAft>
              <a:buSzPts val="1400"/>
              <a:buNone/>
              <a:defRPr b="0" i="0" sz="2200" u="none" cap="none" strike="noStrike">
                <a:latin typeface="Arial"/>
                <a:ea typeface="Arial"/>
                <a:cs typeface="Arial"/>
                <a:sym typeface="Arial"/>
              </a:defRPr>
            </a:lvl7pPr>
            <a:lvl8pPr indent="-228600" lvl="7" marL="3657600" marR="0" rtl="0" algn="l">
              <a:lnSpc>
                <a:spcPct val="117999"/>
              </a:lnSpc>
              <a:spcBef>
                <a:spcPts val="0"/>
              </a:spcBef>
              <a:spcAft>
                <a:spcPts val="0"/>
              </a:spcAft>
              <a:buSzPts val="1400"/>
              <a:buNone/>
              <a:defRPr b="0" i="0" sz="2200" u="none" cap="none" strike="noStrike">
                <a:latin typeface="Arial"/>
                <a:ea typeface="Arial"/>
                <a:cs typeface="Arial"/>
                <a:sym typeface="Arial"/>
              </a:defRPr>
            </a:lvl8pPr>
            <a:lvl9pPr indent="-228600" lvl="8" marL="4114800" marR="0" rtl="0" algn="l">
              <a:lnSpc>
                <a:spcPct val="117999"/>
              </a:lnSpc>
              <a:spcBef>
                <a:spcPts val="0"/>
              </a:spcBef>
              <a:spcAft>
                <a:spcPts val="0"/>
              </a:spcAft>
              <a:buSzPts val="1400"/>
              <a:buNone/>
              <a:defRPr b="0" i="0" sz="22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 name="Google Shape;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新　表紙（青）"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イメージ" id="10" name="Google Shape;10;p14"/>
          <p:cNvPicPr preferRelativeResize="0"/>
          <p:nvPr/>
        </p:nvPicPr>
        <p:blipFill rotWithShape="1">
          <a:blip r:embed="rId3">
            <a:alphaModFix/>
          </a:blip>
          <a:srcRect b="0" l="0" r="0" t="0"/>
          <a:stretch/>
        </p:blipFill>
        <p:spPr>
          <a:xfrm>
            <a:off x="5027878" y="8470156"/>
            <a:ext cx="2949044" cy="388106"/>
          </a:xfrm>
          <a:prstGeom prst="rect">
            <a:avLst/>
          </a:prstGeom>
          <a:noFill/>
          <a:ln>
            <a:noFill/>
          </a:ln>
        </p:spPr>
      </p:pic>
      <p:sp>
        <p:nvSpPr>
          <p:cNvPr id="11" name="Google Shape;11;p14"/>
          <p:cNvSpPr txBox="1"/>
          <p:nvPr>
            <p:ph type="title"/>
          </p:nvPr>
        </p:nvSpPr>
        <p:spPr>
          <a:xfrm>
            <a:off x="952500" y="3632200"/>
            <a:ext cx="11099800" cy="2159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FFFFFF"/>
              </a:buClr>
              <a:buSzPts val="4000"/>
              <a:buFont typeface="Arial"/>
              <a:buNone/>
              <a:defRPr>
                <a:solidFill>
                  <a:srgbClr val="FFFFFF"/>
                </a:solidFil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p:txBody>
      </p:sp>
      <p:sp>
        <p:nvSpPr>
          <p:cNvPr id="12" name="Google Shape;12;p14"/>
          <p:cNvSpPr txBox="1"/>
          <p:nvPr>
            <p:ph idx="1" type="body"/>
          </p:nvPr>
        </p:nvSpPr>
        <p:spPr>
          <a:xfrm>
            <a:off x="952500" y="5653285"/>
            <a:ext cx="11099800" cy="299482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FFFFFF"/>
              </a:buClr>
              <a:buSzPts val="2800"/>
              <a:buFont typeface="Arial"/>
              <a:buNone/>
              <a:defRPr>
                <a:solidFill>
                  <a:srgbClr val="FFFFFF"/>
                </a:solidFill>
              </a:defRPr>
            </a:lvl1pPr>
            <a:lvl2pPr indent="-228600" lvl="1" marL="914400" algn="ctr">
              <a:lnSpc>
                <a:spcPct val="100000"/>
              </a:lnSpc>
              <a:spcBef>
                <a:spcPts val="0"/>
              </a:spcBef>
              <a:spcAft>
                <a:spcPts val="0"/>
              </a:spcAft>
              <a:buClr>
                <a:srgbClr val="FFFFFF"/>
              </a:buClr>
              <a:buSzPts val="2800"/>
              <a:buFont typeface="Arial"/>
              <a:buNone/>
              <a:defRPr>
                <a:solidFill>
                  <a:srgbClr val="FFFFFF"/>
                </a:solidFill>
              </a:defRPr>
            </a:lvl2pPr>
            <a:lvl3pPr indent="-228600" lvl="2" marL="1371600" algn="ctr">
              <a:lnSpc>
                <a:spcPct val="100000"/>
              </a:lnSpc>
              <a:spcBef>
                <a:spcPts val="0"/>
              </a:spcBef>
              <a:spcAft>
                <a:spcPts val="0"/>
              </a:spcAft>
              <a:buClr>
                <a:srgbClr val="FFFFFF"/>
              </a:buClr>
              <a:buSzPts val="2800"/>
              <a:buFont typeface="Arial"/>
              <a:buNone/>
              <a:defRPr>
                <a:solidFill>
                  <a:srgbClr val="FFFFFF"/>
                </a:solidFill>
              </a:defRPr>
            </a:lvl3pPr>
            <a:lvl4pPr indent="-228600" lvl="3" marL="1828800" algn="ctr">
              <a:lnSpc>
                <a:spcPct val="100000"/>
              </a:lnSpc>
              <a:spcBef>
                <a:spcPts val="0"/>
              </a:spcBef>
              <a:spcAft>
                <a:spcPts val="0"/>
              </a:spcAft>
              <a:buClr>
                <a:srgbClr val="FFFFFF"/>
              </a:buClr>
              <a:buSzPts val="2800"/>
              <a:buFont typeface="Arial"/>
              <a:buNone/>
              <a:defRPr>
                <a:solidFill>
                  <a:srgbClr val="FFFFFF"/>
                </a:solidFill>
              </a:defRPr>
            </a:lvl4pPr>
            <a:lvl5pPr indent="-228600" lvl="4" marL="2286000" algn="ctr">
              <a:lnSpc>
                <a:spcPct val="100000"/>
              </a:lnSpc>
              <a:spcBef>
                <a:spcPts val="0"/>
              </a:spcBef>
              <a:spcAft>
                <a:spcPts val="0"/>
              </a:spcAft>
              <a:buClr>
                <a:srgbClr val="FFFFFF"/>
              </a:buClr>
              <a:buSzPts val="2800"/>
              <a:buFont typeface="Arial"/>
              <a:buNone/>
              <a:defRPr>
                <a:solidFill>
                  <a:srgbClr val="FFFFFF"/>
                </a:solidFill>
              </a:defRPr>
            </a:lvl5pPr>
            <a:lvl6pPr indent="-394335" lvl="5" marL="2743200" algn="l">
              <a:lnSpc>
                <a:spcPct val="100000"/>
              </a:lnSpc>
              <a:spcBef>
                <a:spcPts val="4200"/>
              </a:spcBef>
              <a:spcAft>
                <a:spcPts val="0"/>
              </a:spcAft>
              <a:buClr>
                <a:srgbClr val="3D3D3D"/>
              </a:buClr>
              <a:buSzPts val="2610"/>
              <a:buChar char="•"/>
              <a:defRPr/>
            </a:lvl6pPr>
            <a:lvl7pPr indent="-394335" lvl="6" marL="3200400" algn="l">
              <a:lnSpc>
                <a:spcPct val="100000"/>
              </a:lnSpc>
              <a:spcBef>
                <a:spcPts val="4200"/>
              </a:spcBef>
              <a:spcAft>
                <a:spcPts val="0"/>
              </a:spcAft>
              <a:buClr>
                <a:srgbClr val="3D3D3D"/>
              </a:buClr>
              <a:buSzPts val="2610"/>
              <a:buChar char="•"/>
              <a:defRPr/>
            </a:lvl7pPr>
            <a:lvl8pPr indent="-394334" lvl="7" marL="3657600" algn="l">
              <a:lnSpc>
                <a:spcPct val="100000"/>
              </a:lnSpc>
              <a:spcBef>
                <a:spcPts val="4200"/>
              </a:spcBef>
              <a:spcAft>
                <a:spcPts val="0"/>
              </a:spcAft>
              <a:buClr>
                <a:srgbClr val="3D3D3D"/>
              </a:buClr>
              <a:buSzPts val="2610"/>
              <a:buChar char="•"/>
              <a:defRPr/>
            </a:lvl8pPr>
            <a:lvl9pPr indent="-394334" lvl="8" marL="4114800" algn="l">
              <a:lnSpc>
                <a:spcPct val="100000"/>
              </a:lnSpc>
              <a:spcBef>
                <a:spcPts val="4200"/>
              </a:spcBef>
              <a:spcAft>
                <a:spcPts val="0"/>
              </a:spcAft>
              <a:buClr>
                <a:srgbClr val="3D3D3D"/>
              </a:buClr>
              <a:buSzPts val="2610"/>
              <a:buChar char="•"/>
              <a:defRPr/>
            </a:lvl9pPr>
          </a:lstStyle>
          <a:p/>
        </p:txBody>
      </p:sp>
      <p:sp>
        <p:nvSpPr>
          <p:cNvPr id="13" name="Google Shape;13;p14"/>
          <p:cNvSpPr txBox="1"/>
          <p:nvPr>
            <p:ph idx="12" type="sldNum"/>
          </p:nvPr>
        </p:nvSpPr>
        <p:spPr>
          <a:xfrm>
            <a:off x="6328853" y="9296400"/>
            <a:ext cx="340321" cy="323553"/>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1pPr>
            <a:lvl2pPr indent="0" lvl="1"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2pPr>
            <a:lvl3pPr indent="0" lvl="2"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3pPr>
            <a:lvl4pPr indent="0" lvl="3"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4pPr>
            <a:lvl5pPr indent="0" lvl="4"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5pPr>
            <a:lvl6pPr indent="0" lvl="5"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6pPr>
            <a:lvl7pPr indent="0" lvl="6"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7pPr>
            <a:lvl8pPr indent="0" lvl="7"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8pPr>
            <a:lvl9pPr indent="0" lvl="8"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新　タイトルとコンテンツのコピー" type="tx">
  <p:cSld name="TITLE_AND_BODY">
    <p:spTree>
      <p:nvGrpSpPr>
        <p:cNvPr id="14" name="Shape 14"/>
        <p:cNvGrpSpPr/>
        <p:nvPr/>
      </p:nvGrpSpPr>
      <p:grpSpPr>
        <a:xfrm>
          <a:off x="0" y="0"/>
          <a:ext cx="0" cy="0"/>
          <a:chOff x="0" y="0"/>
          <a:chExt cx="0" cy="0"/>
        </a:xfrm>
      </p:grpSpPr>
      <p:cxnSp>
        <p:nvCxnSpPr>
          <p:cNvPr id="15" name="Google Shape;15;p15"/>
          <p:cNvCxnSpPr/>
          <p:nvPr/>
        </p:nvCxnSpPr>
        <p:spPr>
          <a:xfrm>
            <a:off x="-1" y="32456"/>
            <a:ext cx="13004802" cy="1"/>
          </a:xfrm>
          <a:prstGeom prst="straightConnector1">
            <a:avLst/>
          </a:prstGeom>
          <a:noFill/>
          <a:ln cap="flat" cmpd="sng" w="76200">
            <a:solidFill>
              <a:srgbClr val="0D64C9"/>
            </a:solidFill>
            <a:prstDash val="solid"/>
            <a:round/>
            <a:headEnd len="sm" w="sm" type="none"/>
            <a:tailEnd len="sm" w="sm" type="none"/>
          </a:ln>
        </p:spPr>
      </p:cxnSp>
      <p:sp>
        <p:nvSpPr>
          <p:cNvPr id="16" name="Google Shape;16;p15"/>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rmAutofit/>
          </a:bodyPr>
          <a:lstStyle>
            <a:lvl1pPr lvl="0" algn="l">
              <a:lnSpc>
                <a:spcPct val="209090"/>
              </a:lnSpc>
              <a:spcBef>
                <a:spcPts val="1700"/>
              </a:spcBef>
              <a:spcAft>
                <a:spcPts val="0"/>
              </a:spcAft>
              <a:buClr>
                <a:srgbClr val="30363E"/>
              </a:buClr>
              <a:buSzPts val="2200"/>
              <a:buFont typeface="Arial"/>
              <a:buNone/>
              <a:defRPr sz="2200">
                <a:solidFill>
                  <a:srgbClr val="30363E"/>
                </a:solidFill>
                <a:latin typeface="Arial"/>
                <a:ea typeface="Arial"/>
                <a:cs typeface="Arial"/>
                <a:sym typeface="Aria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p:txBody>
      </p:sp>
      <p:sp>
        <p:nvSpPr>
          <p:cNvPr id="17" name="Google Shape;17;p15"/>
          <p:cNvSpPr txBox="1"/>
          <p:nvPr>
            <p:ph idx="1" type="body"/>
          </p:nvPr>
        </p:nvSpPr>
        <p:spPr>
          <a:xfrm>
            <a:off x="452881" y="1210032"/>
            <a:ext cx="12099038" cy="7489942"/>
          </a:xfrm>
          <a:prstGeom prst="rect">
            <a:avLst/>
          </a:prstGeom>
          <a:noFill/>
          <a:ln>
            <a:noFill/>
          </a:ln>
        </p:spPr>
        <p:txBody>
          <a:bodyPr anchorCtr="0" anchor="t" bIns="130025" lIns="130025" spcFirstLastPara="1" rIns="130025" wrap="square" tIns="130025">
            <a:normAutofit/>
          </a:bodyPr>
          <a:lstStyle>
            <a:lvl1pPr indent="-228600" lvl="0" marL="457200" algn="l">
              <a:lnSpc>
                <a:spcPct val="100000"/>
              </a:lnSpc>
              <a:spcBef>
                <a:spcPts val="4200"/>
              </a:spcBef>
              <a:spcAft>
                <a:spcPts val="0"/>
              </a:spcAft>
              <a:buClr>
                <a:srgbClr val="30363E"/>
              </a:buClr>
              <a:buSzPts val="2800"/>
              <a:buFont typeface="Arial"/>
              <a:buNone/>
              <a:defRPr>
                <a:solidFill>
                  <a:srgbClr val="30363E"/>
                </a:solidFill>
              </a:defRPr>
            </a:lvl1pPr>
            <a:lvl2pPr indent="-228600" lvl="1" marL="914400" algn="l">
              <a:lnSpc>
                <a:spcPct val="100000"/>
              </a:lnSpc>
              <a:spcBef>
                <a:spcPts val="100"/>
              </a:spcBef>
              <a:spcAft>
                <a:spcPts val="0"/>
              </a:spcAft>
              <a:buClr>
                <a:srgbClr val="30363E"/>
              </a:buClr>
              <a:buSzPts val="1800"/>
              <a:buFont typeface="Arial"/>
              <a:buNone/>
              <a:defRPr sz="1800">
                <a:solidFill>
                  <a:srgbClr val="30363E"/>
                </a:solidFill>
              </a:defRPr>
            </a:lvl2pPr>
            <a:lvl3pPr indent="-228600" lvl="2" marL="1371600" algn="l">
              <a:lnSpc>
                <a:spcPct val="100000"/>
              </a:lnSpc>
              <a:spcBef>
                <a:spcPts val="100"/>
              </a:spcBef>
              <a:spcAft>
                <a:spcPts val="0"/>
              </a:spcAft>
              <a:buClr>
                <a:srgbClr val="30363E"/>
              </a:buClr>
              <a:buSzPts val="2000"/>
              <a:buFont typeface="Arial"/>
              <a:buNone/>
              <a:defRPr sz="2000">
                <a:solidFill>
                  <a:srgbClr val="30363E"/>
                </a:solidFill>
              </a:defRPr>
            </a:lvl3pPr>
            <a:lvl4pPr indent="-228600" lvl="3" marL="1828800" algn="l">
              <a:lnSpc>
                <a:spcPct val="100000"/>
              </a:lnSpc>
              <a:spcBef>
                <a:spcPts val="100"/>
              </a:spcBef>
              <a:spcAft>
                <a:spcPts val="0"/>
              </a:spcAft>
              <a:buClr>
                <a:srgbClr val="30363E"/>
              </a:buClr>
              <a:buSzPts val="2000"/>
              <a:buFont typeface="Arial"/>
              <a:buNone/>
              <a:defRPr sz="2000">
                <a:solidFill>
                  <a:srgbClr val="30363E"/>
                </a:solidFill>
              </a:defRPr>
            </a:lvl4pPr>
            <a:lvl5pPr indent="-228600" lvl="4" marL="2286000" algn="l">
              <a:lnSpc>
                <a:spcPct val="100000"/>
              </a:lnSpc>
              <a:spcBef>
                <a:spcPts val="100"/>
              </a:spcBef>
              <a:spcAft>
                <a:spcPts val="0"/>
              </a:spcAft>
              <a:buClr>
                <a:srgbClr val="30363E"/>
              </a:buClr>
              <a:buSzPts val="2000"/>
              <a:buFont typeface="Arial"/>
              <a:buNone/>
              <a:defRPr sz="2000">
                <a:solidFill>
                  <a:srgbClr val="30363E"/>
                </a:solidFill>
              </a:defRPr>
            </a:lvl5pPr>
            <a:lvl6pPr indent="-394335" lvl="5" marL="2743200" algn="l">
              <a:lnSpc>
                <a:spcPct val="100000"/>
              </a:lnSpc>
              <a:spcBef>
                <a:spcPts val="4200"/>
              </a:spcBef>
              <a:spcAft>
                <a:spcPts val="0"/>
              </a:spcAft>
              <a:buClr>
                <a:srgbClr val="3D3D3D"/>
              </a:buClr>
              <a:buSzPts val="2610"/>
              <a:buChar char="•"/>
              <a:defRPr/>
            </a:lvl6pPr>
            <a:lvl7pPr indent="-394335" lvl="6" marL="3200400" algn="l">
              <a:lnSpc>
                <a:spcPct val="100000"/>
              </a:lnSpc>
              <a:spcBef>
                <a:spcPts val="4200"/>
              </a:spcBef>
              <a:spcAft>
                <a:spcPts val="0"/>
              </a:spcAft>
              <a:buClr>
                <a:srgbClr val="3D3D3D"/>
              </a:buClr>
              <a:buSzPts val="2610"/>
              <a:buChar char="•"/>
              <a:defRPr/>
            </a:lvl7pPr>
            <a:lvl8pPr indent="-394334" lvl="7" marL="3657600" algn="l">
              <a:lnSpc>
                <a:spcPct val="100000"/>
              </a:lnSpc>
              <a:spcBef>
                <a:spcPts val="4200"/>
              </a:spcBef>
              <a:spcAft>
                <a:spcPts val="0"/>
              </a:spcAft>
              <a:buClr>
                <a:srgbClr val="3D3D3D"/>
              </a:buClr>
              <a:buSzPts val="2610"/>
              <a:buChar char="•"/>
              <a:defRPr/>
            </a:lvl8pPr>
            <a:lvl9pPr indent="-394334" lvl="8" marL="4114800" algn="l">
              <a:lnSpc>
                <a:spcPct val="100000"/>
              </a:lnSpc>
              <a:spcBef>
                <a:spcPts val="4200"/>
              </a:spcBef>
              <a:spcAft>
                <a:spcPts val="0"/>
              </a:spcAft>
              <a:buClr>
                <a:srgbClr val="3D3D3D"/>
              </a:buClr>
              <a:buSzPts val="2610"/>
              <a:buChar char="•"/>
              <a:defRPr/>
            </a:lvl9pPr>
          </a:lstStyle>
          <a:p/>
        </p:txBody>
      </p:sp>
      <p:sp>
        <p:nvSpPr>
          <p:cNvPr id="18" name="Google Shape;18;p15"/>
          <p:cNvSpPr txBox="1"/>
          <p:nvPr>
            <p:ph idx="12" type="sldNum"/>
          </p:nvPr>
        </p:nvSpPr>
        <p:spPr>
          <a:xfrm>
            <a:off x="12375085" y="9242450"/>
            <a:ext cx="312207" cy="302806"/>
          </a:xfrm>
          <a:prstGeom prst="rect">
            <a:avLst/>
          </a:prstGeom>
          <a:noFill/>
          <a:ln>
            <a:noFill/>
          </a:ln>
        </p:spPr>
        <p:txBody>
          <a:bodyPr anchorCtr="0" anchor="ctr" bIns="64975" lIns="64975" spcFirstLastPara="1" rIns="64975" wrap="square" tIns="64975">
            <a:spAutoFit/>
          </a:bodyPr>
          <a:lstStyle>
            <a:lvl1pPr indent="0" lvl="0" marL="0" algn="r">
              <a:lnSpc>
                <a:spcPct val="283333"/>
              </a:lnSpc>
              <a:spcBef>
                <a:spcPts val="0"/>
              </a:spcBef>
              <a:spcAft>
                <a:spcPts val="0"/>
              </a:spcAft>
              <a:buClr>
                <a:srgbClr val="8897A7"/>
              </a:buClr>
              <a:buSzPts val="1200"/>
              <a:buFont typeface="Arial"/>
              <a:buNone/>
              <a:defRPr sz="1200">
                <a:solidFill>
                  <a:srgbClr val="8897A7"/>
                </a:solidFill>
              </a:defRPr>
            </a:lvl1pPr>
            <a:lvl2pPr indent="0" lvl="1" marL="0" algn="r">
              <a:lnSpc>
                <a:spcPct val="283333"/>
              </a:lnSpc>
              <a:spcBef>
                <a:spcPts val="0"/>
              </a:spcBef>
              <a:spcAft>
                <a:spcPts val="0"/>
              </a:spcAft>
              <a:buClr>
                <a:srgbClr val="8897A7"/>
              </a:buClr>
              <a:buSzPts val="1200"/>
              <a:buFont typeface="Arial"/>
              <a:buNone/>
              <a:defRPr sz="1200">
                <a:solidFill>
                  <a:srgbClr val="8897A7"/>
                </a:solidFill>
              </a:defRPr>
            </a:lvl2pPr>
            <a:lvl3pPr indent="0" lvl="2" marL="0" algn="r">
              <a:lnSpc>
                <a:spcPct val="283333"/>
              </a:lnSpc>
              <a:spcBef>
                <a:spcPts val="0"/>
              </a:spcBef>
              <a:spcAft>
                <a:spcPts val="0"/>
              </a:spcAft>
              <a:buClr>
                <a:srgbClr val="8897A7"/>
              </a:buClr>
              <a:buSzPts val="1200"/>
              <a:buFont typeface="Arial"/>
              <a:buNone/>
              <a:defRPr sz="1200">
                <a:solidFill>
                  <a:srgbClr val="8897A7"/>
                </a:solidFill>
              </a:defRPr>
            </a:lvl3pPr>
            <a:lvl4pPr indent="0" lvl="3" marL="0" algn="r">
              <a:lnSpc>
                <a:spcPct val="283333"/>
              </a:lnSpc>
              <a:spcBef>
                <a:spcPts val="0"/>
              </a:spcBef>
              <a:spcAft>
                <a:spcPts val="0"/>
              </a:spcAft>
              <a:buClr>
                <a:srgbClr val="8897A7"/>
              </a:buClr>
              <a:buSzPts val="1200"/>
              <a:buFont typeface="Arial"/>
              <a:buNone/>
              <a:defRPr sz="1200">
                <a:solidFill>
                  <a:srgbClr val="8897A7"/>
                </a:solidFill>
              </a:defRPr>
            </a:lvl4pPr>
            <a:lvl5pPr indent="0" lvl="4" marL="0" algn="r">
              <a:lnSpc>
                <a:spcPct val="283333"/>
              </a:lnSpc>
              <a:spcBef>
                <a:spcPts val="0"/>
              </a:spcBef>
              <a:spcAft>
                <a:spcPts val="0"/>
              </a:spcAft>
              <a:buClr>
                <a:srgbClr val="8897A7"/>
              </a:buClr>
              <a:buSzPts val="1200"/>
              <a:buFont typeface="Arial"/>
              <a:buNone/>
              <a:defRPr sz="1200">
                <a:solidFill>
                  <a:srgbClr val="8897A7"/>
                </a:solidFill>
              </a:defRPr>
            </a:lvl5pPr>
            <a:lvl6pPr indent="0" lvl="5" marL="0" algn="r">
              <a:lnSpc>
                <a:spcPct val="283333"/>
              </a:lnSpc>
              <a:spcBef>
                <a:spcPts val="0"/>
              </a:spcBef>
              <a:spcAft>
                <a:spcPts val="0"/>
              </a:spcAft>
              <a:buClr>
                <a:srgbClr val="8897A7"/>
              </a:buClr>
              <a:buSzPts val="1200"/>
              <a:buFont typeface="Arial"/>
              <a:buNone/>
              <a:defRPr sz="1200">
                <a:solidFill>
                  <a:srgbClr val="8897A7"/>
                </a:solidFill>
              </a:defRPr>
            </a:lvl6pPr>
            <a:lvl7pPr indent="0" lvl="6" marL="0" algn="r">
              <a:lnSpc>
                <a:spcPct val="283333"/>
              </a:lnSpc>
              <a:spcBef>
                <a:spcPts val="0"/>
              </a:spcBef>
              <a:spcAft>
                <a:spcPts val="0"/>
              </a:spcAft>
              <a:buClr>
                <a:srgbClr val="8897A7"/>
              </a:buClr>
              <a:buSzPts val="1200"/>
              <a:buFont typeface="Arial"/>
              <a:buNone/>
              <a:defRPr sz="1200">
                <a:solidFill>
                  <a:srgbClr val="8897A7"/>
                </a:solidFill>
              </a:defRPr>
            </a:lvl7pPr>
            <a:lvl8pPr indent="0" lvl="7" marL="0" algn="r">
              <a:lnSpc>
                <a:spcPct val="283333"/>
              </a:lnSpc>
              <a:spcBef>
                <a:spcPts val="0"/>
              </a:spcBef>
              <a:spcAft>
                <a:spcPts val="0"/>
              </a:spcAft>
              <a:buClr>
                <a:srgbClr val="8897A7"/>
              </a:buClr>
              <a:buSzPts val="1200"/>
              <a:buFont typeface="Arial"/>
              <a:buNone/>
              <a:defRPr sz="1200">
                <a:solidFill>
                  <a:srgbClr val="8897A7"/>
                </a:solidFill>
              </a:defRPr>
            </a:lvl8pPr>
            <a:lvl9pPr indent="0" lvl="8" marL="0" algn="r">
              <a:lnSpc>
                <a:spcPct val="283333"/>
              </a:lnSpc>
              <a:spcBef>
                <a:spcPts val="0"/>
              </a:spcBef>
              <a:spcAft>
                <a:spcPts val="0"/>
              </a:spcAft>
              <a:buClr>
                <a:srgbClr val="8897A7"/>
              </a:buClr>
              <a:buSzPts val="1200"/>
              <a:buFont typeface="Arial"/>
              <a:buNone/>
              <a:defRPr sz="1200">
                <a:solidFill>
                  <a:srgbClr val="8897A7"/>
                </a:solidFill>
              </a:defRPr>
            </a:lvl9pPr>
          </a:lstStyle>
          <a:p>
            <a:pPr indent="0" lvl="0" marL="0" rtl="0" algn="r">
              <a:spcBef>
                <a:spcPts val="0"/>
              </a:spcBef>
              <a:spcAft>
                <a:spcPts val="0"/>
              </a:spcAft>
              <a:buNone/>
            </a:pPr>
            <a:fld id="{00000000-1234-1234-1234-123412341234}" type="slidenum">
              <a:rPr lang="en-US"/>
              <a:t>‹#›</a:t>
            </a:fld>
            <a:endParaRPr b="0" i="0" u="none" cap="none" strike="noStrike">
              <a:latin typeface="Arial"/>
              <a:ea typeface="Arial"/>
              <a:cs typeface="Arial"/>
              <a:sym typeface="Arial"/>
            </a:endParaRPr>
          </a:p>
        </p:txBody>
      </p:sp>
      <p:pic>
        <p:nvPicPr>
          <p:cNvPr descr="イメージ" id="19" name="Google Shape;19;p15"/>
          <p:cNvPicPr preferRelativeResize="0"/>
          <p:nvPr/>
        </p:nvPicPr>
        <p:blipFill rotWithShape="1">
          <a:blip r:embed="rId2">
            <a:alphaModFix/>
          </a:blip>
          <a:srcRect b="0" l="0" r="0" t="0"/>
          <a:stretch/>
        </p:blipFill>
        <p:spPr>
          <a:xfrm>
            <a:off x="10947972" y="219015"/>
            <a:ext cx="1739901" cy="405219"/>
          </a:xfrm>
          <a:prstGeom prst="rect">
            <a:avLst/>
          </a:prstGeom>
          <a:noFill/>
          <a:ln>
            <a:noFill/>
          </a:ln>
        </p:spPr>
      </p:pic>
      <p:sp>
        <p:nvSpPr>
          <p:cNvPr id="20" name="Google Shape;20;p15"/>
          <p:cNvSpPr txBox="1"/>
          <p:nvPr/>
        </p:nvSpPr>
        <p:spPr>
          <a:xfrm>
            <a:off x="353242" y="9267227"/>
            <a:ext cx="4402801" cy="265537"/>
          </a:xfrm>
          <a:prstGeom prst="rect">
            <a:avLst/>
          </a:prstGeom>
          <a:noFill/>
          <a:ln>
            <a:noFill/>
          </a:ln>
        </p:spPr>
        <p:txBody>
          <a:bodyPr anchorCtr="0" anchor="t" bIns="64975" lIns="64975" spcFirstLastPara="1" rIns="64975" wrap="square" tIns="64975">
            <a:spAutoFit/>
          </a:bodyPr>
          <a:lstStyle/>
          <a:p>
            <a:pPr indent="0" lvl="0" marL="0" marR="0" rtl="0" algn="l">
              <a:lnSpc>
                <a:spcPct val="120000"/>
              </a:lnSpc>
              <a:spcBef>
                <a:spcPts val="0"/>
              </a:spcBef>
              <a:spcAft>
                <a:spcPts val="0"/>
              </a:spcAft>
              <a:buClr>
                <a:srgbClr val="30363E"/>
              </a:buClr>
              <a:buSzPts val="1000"/>
              <a:buFont typeface="Arial"/>
              <a:buNone/>
            </a:pPr>
            <a:r>
              <a:rPr b="0" i="0" lang="en-US" sz="1000" u="none" cap="none" strike="noStrike">
                <a:solidFill>
                  <a:srgbClr val="30363E"/>
                </a:solidFill>
                <a:latin typeface="Arial"/>
                <a:ea typeface="Arial"/>
                <a:cs typeface="Arial"/>
                <a:sym typeface="Arial"/>
              </a:rPr>
              <a:t>Strictly Confidential  </a:t>
            </a:r>
            <a:r>
              <a:rPr b="0" i="0" lang="en-US" sz="1000" u="none" cap="none" strike="noStrike">
                <a:solidFill>
                  <a:srgbClr val="899098"/>
                </a:solidFill>
                <a:latin typeface="Arial"/>
                <a:ea typeface="Arial"/>
                <a:cs typeface="Arial"/>
                <a:sym typeface="Arial"/>
              </a:rPr>
              <a:t>  </a:t>
            </a:r>
            <a:r>
              <a:rPr b="0" i="0" lang="en-US" sz="1000" u="none" cap="none" strike="noStrike">
                <a:solidFill>
                  <a:srgbClr val="8897A7"/>
                </a:solidFill>
                <a:latin typeface="Arial"/>
                <a:ea typeface="Arial"/>
                <a:cs typeface="Arial"/>
                <a:sym typeface="Arial"/>
              </a:rPr>
              <a:t>© 2022 Bengo4.com, inc.</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新　タイトル &amp; サブタイトルのコピー">
  <p:cSld name="新　タイトル &amp; サブタイトルのコピー">
    <p:bg>
      <p:bgPr>
        <a:solidFill>
          <a:srgbClr val="0D64C9"/>
        </a:solidFill>
      </p:bgPr>
    </p:bg>
    <p:spTree>
      <p:nvGrpSpPr>
        <p:cNvPr id="21" name="Shape 21"/>
        <p:cNvGrpSpPr/>
        <p:nvPr/>
      </p:nvGrpSpPr>
      <p:grpSpPr>
        <a:xfrm>
          <a:off x="0" y="0"/>
          <a:ext cx="0" cy="0"/>
          <a:chOff x="0" y="0"/>
          <a:chExt cx="0" cy="0"/>
        </a:xfrm>
      </p:grpSpPr>
      <p:sp>
        <p:nvSpPr>
          <p:cNvPr id="22" name="Google Shape;22;p16"/>
          <p:cNvSpPr txBox="1"/>
          <p:nvPr>
            <p:ph type="title"/>
          </p:nvPr>
        </p:nvSpPr>
        <p:spPr>
          <a:xfrm>
            <a:off x="948266" y="4540673"/>
            <a:ext cx="11108268" cy="2479041"/>
          </a:xfrm>
          <a:prstGeom prst="rect">
            <a:avLst/>
          </a:prstGeom>
          <a:noFill/>
          <a:ln>
            <a:noFill/>
          </a:ln>
        </p:spPr>
        <p:txBody>
          <a:bodyPr anchorCtr="0" anchor="t" bIns="27075" lIns="27075" spcFirstLastPara="1" rIns="27075" wrap="square" tIns="27075">
            <a:normAutofit/>
          </a:bodyPr>
          <a:lstStyle>
            <a:lvl1pPr lvl="0" algn="ctr">
              <a:lnSpc>
                <a:spcPct val="100000"/>
              </a:lnSpc>
              <a:spcBef>
                <a:spcPts val="0"/>
              </a:spcBef>
              <a:spcAft>
                <a:spcPts val="0"/>
              </a:spcAft>
              <a:buClr>
                <a:srgbClr val="FFFFFF"/>
              </a:buClr>
              <a:buSzPts val="4000"/>
              <a:buFont typeface="Arial"/>
              <a:buNone/>
              <a:defRPr>
                <a:solidFill>
                  <a:srgbClr val="FFFFFF"/>
                </a:solidFill>
              </a:defRPr>
            </a:lvl1pPr>
            <a:lvl2pPr lvl="1" algn="ctr">
              <a:lnSpc>
                <a:spcPct val="100000"/>
              </a:lnSpc>
              <a:spcBef>
                <a:spcPts val="0"/>
              </a:spcBef>
              <a:spcAft>
                <a:spcPts val="0"/>
              </a:spcAft>
              <a:buClr>
                <a:srgbClr val="3D3D3D"/>
              </a:buClr>
              <a:buSzPts val="1800"/>
              <a:buNone/>
              <a:defRPr/>
            </a:lvl2pPr>
            <a:lvl3pPr lvl="2" algn="ctr">
              <a:lnSpc>
                <a:spcPct val="100000"/>
              </a:lnSpc>
              <a:spcBef>
                <a:spcPts val="0"/>
              </a:spcBef>
              <a:spcAft>
                <a:spcPts val="0"/>
              </a:spcAft>
              <a:buClr>
                <a:srgbClr val="3D3D3D"/>
              </a:buClr>
              <a:buSzPts val="1800"/>
              <a:buNone/>
              <a:defRPr/>
            </a:lvl3pPr>
            <a:lvl4pPr lvl="3" algn="ctr">
              <a:lnSpc>
                <a:spcPct val="100000"/>
              </a:lnSpc>
              <a:spcBef>
                <a:spcPts val="0"/>
              </a:spcBef>
              <a:spcAft>
                <a:spcPts val="0"/>
              </a:spcAft>
              <a:buClr>
                <a:srgbClr val="3D3D3D"/>
              </a:buClr>
              <a:buSzPts val="1800"/>
              <a:buNone/>
              <a:defRPr/>
            </a:lvl4pPr>
            <a:lvl5pPr lvl="4" algn="ctr">
              <a:lnSpc>
                <a:spcPct val="100000"/>
              </a:lnSpc>
              <a:spcBef>
                <a:spcPts val="0"/>
              </a:spcBef>
              <a:spcAft>
                <a:spcPts val="0"/>
              </a:spcAft>
              <a:buClr>
                <a:srgbClr val="3D3D3D"/>
              </a:buClr>
              <a:buSzPts val="1800"/>
              <a:buNone/>
              <a:defRPr/>
            </a:lvl5pPr>
            <a:lvl6pPr lvl="5" algn="ctr">
              <a:lnSpc>
                <a:spcPct val="100000"/>
              </a:lnSpc>
              <a:spcBef>
                <a:spcPts val="0"/>
              </a:spcBef>
              <a:spcAft>
                <a:spcPts val="0"/>
              </a:spcAft>
              <a:buClr>
                <a:srgbClr val="3D3D3D"/>
              </a:buClr>
              <a:buSzPts val="1800"/>
              <a:buNone/>
              <a:defRPr/>
            </a:lvl6pPr>
            <a:lvl7pPr lvl="6" algn="ctr">
              <a:lnSpc>
                <a:spcPct val="100000"/>
              </a:lnSpc>
              <a:spcBef>
                <a:spcPts val="0"/>
              </a:spcBef>
              <a:spcAft>
                <a:spcPts val="0"/>
              </a:spcAft>
              <a:buClr>
                <a:srgbClr val="3D3D3D"/>
              </a:buClr>
              <a:buSzPts val="1800"/>
              <a:buNone/>
              <a:defRPr/>
            </a:lvl7pPr>
            <a:lvl8pPr lvl="7" algn="ctr">
              <a:lnSpc>
                <a:spcPct val="100000"/>
              </a:lnSpc>
              <a:spcBef>
                <a:spcPts val="0"/>
              </a:spcBef>
              <a:spcAft>
                <a:spcPts val="0"/>
              </a:spcAft>
              <a:buClr>
                <a:srgbClr val="3D3D3D"/>
              </a:buClr>
              <a:buSzPts val="1800"/>
              <a:buNone/>
              <a:defRPr/>
            </a:lvl8pPr>
            <a:lvl9pPr lvl="8" algn="ctr">
              <a:lnSpc>
                <a:spcPct val="100000"/>
              </a:lnSpc>
              <a:spcBef>
                <a:spcPts val="0"/>
              </a:spcBef>
              <a:spcAft>
                <a:spcPts val="0"/>
              </a:spcAft>
              <a:buClr>
                <a:srgbClr val="3D3D3D"/>
              </a:buClr>
              <a:buSzPts val="1800"/>
              <a:buNone/>
              <a:defRPr/>
            </a:lvl9pPr>
          </a:lstStyle>
          <a:p/>
        </p:txBody>
      </p:sp>
      <p:pic>
        <p:nvPicPr>
          <p:cNvPr descr="イメージ" id="23" name="Google Shape;23;p16"/>
          <p:cNvPicPr preferRelativeResize="0"/>
          <p:nvPr/>
        </p:nvPicPr>
        <p:blipFill rotWithShape="1">
          <a:blip r:embed="rId2">
            <a:alphaModFix/>
          </a:blip>
          <a:srcRect b="0" l="0" r="0" t="0"/>
          <a:stretch/>
        </p:blipFill>
        <p:spPr>
          <a:xfrm>
            <a:off x="11051228" y="317999"/>
            <a:ext cx="1536193" cy="202170"/>
          </a:xfrm>
          <a:prstGeom prst="rect">
            <a:avLst/>
          </a:prstGeom>
          <a:noFill/>
          <a:ln>
            <a:noFill/>
          </a:ln>
        </p:spPr>
      </p:pic>
      <p:sp>
        <p:nvSpPr>
          <p:cNvPr id="24" name="Google Shape;24;p16"/>
          <p:cNvSpPr txBox="1"/>
          <p:nvPr>
            <p:ph idx="1" type="body"/>
          </p:nvPr>
        </p:nvSpPr>
        <p:spPr>
          <a:xfrm>
            <a:off x="948266" y="5715846"/>
            <a:ext cx="11108268" cy="4028573"/>
          </a:xfrm>
          <a:prstGeom prst="rect">
            <a:avLst/>
          </a:prstGeom>
          <a:noFill/>
          <a:ln>
            <a:noFill/>
          </a:ln>
        </p:spPr>
        <p:txBody>
          <a:bodyPr anchorCtr="0" anchor="t" bIns="27075" lIns="27075" spcFirstLastPara="1" rIns="27075" wrap="square" tIns="27075">
            <a:normAutofit/>
          </a:bodyPr>
          <a:lstStyle>
            <a:lvl1pPr indent="-228600" lvl="0" marL="457200" algn="ctr">
              <a:lnSpc>
                <a:spcPct val="100000"/>
              </a:lnSpc>
              <a:spcBef>
                <a:spcPts val="0"/>
              </a:spcBef>
              <a:spcAft>
                <a:spcPts val="0"/>
              </a:spcAft>
              <a:buClr>
                <a:srgbClr val="FFFFFF"/>
              </a:buClr>
              <a:buSzPts val="2800"/>
              <a:buFont typeface="Arial"/>
              <a:buNone/>
              <a:defRPr>
                <a:solidFill>
                  <a:srgbClr val="FFFFFF"/>
                </a:solidFill>
              </a:defRPr>
            </a:lvl1pPr>
            <a:lvl2pPr indent="-228600" lvl="1" marL="914400" algn="ctr">
              <a:lnSpc>
                <a:spcPct val="100000"/>
              </a:lnSpc>
              <a:spcBef>
                <a:spcPts val="0"/>
              </a:spcBef>
              <a:spcAft>
                <a:spcPts val="0"/>
              </a:spcAft>
              <a:buClr>
                <a:srgbClr val="FFFFFF"/>
              </a:buClr>
              <a:buSzPts val="2800"/>
              <a:buFont typeface="Arial"/>
              <a:buNone/>
              <a:defRPr>
                <a:solidFill>
                  <a:srgbClr val="FFFFFF"/>
                </a:solidFill>
              </a:defRPr>
            </a:lvl2pPr>
            <a:lvl3pPr indent="-228600" lvl="2" marL="1371600" algn="ctr">
              <a:lnSpc>
                <a:spcPct val="100000"/>
              </a:lnSpc>
              <a:spcBef>
                <a:spcPts val="0"/>
              </a:spcBef>
              <a:spcAft>
                <a:spcPts val="0"/>
              </a:spcAft>
              <a:buClr>
                <a:srgbClr val="FFFFFF"/>
              </a:buClr>
              <a:buSzPts val="2800"/>
              <a:buFont typeface="Arial"/>
              <a:buNone/>
              <a:defRPr>
                <a:solidFill>
                  <a:srgbClr val="FFFFFF"/>
                </a:solidFill>
              </a:defRPr>
            </a:lvl3pPr>
            <a:lvl4pPr indent="-228600" lvl="3" marL="1828800" algn="ctr">
              <a:lnSpc>
                <a:spcPct val="100000"/>
              </a:lnSpc>
              <a:spcBef>
                <a:spcPts val="0"/>
              </a:spcBef>
              <a:spcAft>
                <a:spcPts val="0"/>
              </a:spcAft>
              <a:buClr>
                <a:srgbClr val="FFFFFF"/>
              </a:buClr>
              <a:buSzPts val="2800"/>
              <a:buFont typeface="Arial"/>
              <a:buNone/>
              <a:defRPr>
                <a:solidFill>
                  <a:srgbClr val="FFFFFF"/>
                </a:solidFill>
              </a:defRPr>
            </a:lvl4pPr>
            <a:lvl5pPr indent="-228600" lvl="4" marL="2286000" algn="ctr">
              <a:lnSpc>
                <a:spcPct val="100000"/>
              </a:lnSpc>
              <a:spcBef>
                <a:spcPts val="0"/>
              </a:spcBef>
              <a:spcAft>
                <a:spcPts val="0"/>
              </a:spcAft>
              <a:buClr>
                <a:srgbClr val="FFFFFF"/>
              </a:buClr>
              <a:buSzPts val="2800"/>
              <a:buFont typeface="Arial"/>
              <a:buNone/>
              <a:defRPr>
                <a:solidFill>
                  <a:srgbClr val="FFFFFF"/>
                </a:solidFill>
              </a:defRPr>
            </a:lvl5pPr>
            <a:lvl6pPr indent="-394335" lvl="5" marL="2743200" algn="l">
              <a:lnSpc>
                <a:spcPct val="100000"/>
              </a:lnSpc>
              <a:spcBef>
                <a:spcPts val="4200"/>
              </a:spcBef>
              <a:spcAft>
                <a:spcPts val="0"/>
              </a:spcAft>
              <a:buClr>
                <a:srgbClr val="3D3D3D"/>
              </a:buClr>
              <a:buSzPts val="2610"/>
              <a:buChar char="•"/>
              <a:defRPr/>
            </a:lvl6pPr>
            <a:lvl7pPr indent="-394335" lvl="6" marL="3200400" algn="l">
              <a:lnSpc>
                <a:spcPct val="100000"/>
              </a:lnSpc>
              <a:spcBef>
                <a:spcPts val="4200"/>
              </a:spcBef>
              <a:spcAft>
                <a:spcPts val="0"/>
              </a:spcAft>
              <a:buClr>
                <a:srgbClr val="3D3D3D"/>
              </a:buClr>
              <a:buSzPts val="2610"/>
              <a:buChar char="•"/>
              <a:defRPr/>
            </a:lvl7pPr>
            <a:lvl8pPr indent="-394334" lvl="7" marL="3657600" algn="l">
              <a:lnSpc>
                <a:spcPct val="100000"/>
              </a:lnSpc>
              <a:spcBef>
                <a:spcPts val="4200"/>
              </a:spcBef>
              <a:spcAft>
                <a:spcPts val="0"/>
              </a:spcAft>
              <a:buClr>
                <a:srgbClr val="3D3D3D"/>
              </a:buClr>
              <a:buSzPts val="2610"/>
              <a:buChar char="•"/>
              <a:defRPr/>
            </a:lvl8pPr>
            <a:lvl9pPr indent="-394334" lvl="8" marL="4114800" algn="l">
              <a:lnSpc>
                <a:spcPct val="100000"/>
              </a:lnSpc>
              <a:spcBef>
                <a:spcPts val="4200"/>
              </a:spcBef>
              <a:spcAft>
                <a:spcPts val="0"/>
              </a:spcAft>
              <a:buClr>
                <a:srgbClr val="3D3D3D"/>
              </a:buClr>
              <a:buSzPts val="2610"/>
              <a:buChar char="•"/>
              <a:defRPr/>
            </a:lvl9pPr>
          </a:lstStyle>
          <a:p/>
        </p:txBody>
      </p:sp>
      <p:sp>
        <p:nvSpPr>
          <p:cNvPr id="25" name="Google Shape;25;p16"/>
          <p:cNvSpPr txBox="1"/>
          <p:nvPr>
            <p:ph idx="12" type="sldNum"/>
          </p:nvPr>
        </p:nvSpPr>
        <p:spPr>
          <a:xfrm>
            <a:off x="6332067" y="8195733"/>
            <a:ext cx="333893" cy="257388"/>
          </a:xfrm>
          <a:prstGeom prst="rect">
            <a:avLst/>
          </a:prstGeom>
          <a:noFill/>
          <a:ln>
            <a:noFill/>
          </a:ln>
        </p:spPr>
        <p:txBody>
          <a:bodyPr anchorCtr="0" anchor="t" bIns="27075" lIns="27075" spcFirstLastPara="1" rIns="27075" wrap="square" tIns="27075">
            <a:spAutoFit/>
          </a:bodyPr>
          <a:lstStyle>
            <a:lvl1pPr indent="0" lvl="0"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1pPr>
            <a:lvl2pPr indent="0" lvl="1"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2pPr>
            <a:lvl3pPr indent="0" lvl="2"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3pPr>
            <a:lvl4pPr indent="0" lvl="3"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4pPr>
            <a:lvl5pPr indent="0" lvl="4"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5pPr>
            <a:lvl6pPr indent="0" lvl="5"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6pPr>
            <a:lvl7pPr indent="0" lvl="6"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7pPr>
            <a:lvl8pPr indent="0" lvl="7"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8pPr>
            <a:lvl9pPr indent="0" lvl="8" marL="0" algn="ctr">
              <a:lnSpc>
                <a:spcPct val="100000"/>
              </a:lnSpc>
              <a:spcBef>
                <a:spcPts val="0"/>
              </a:spcBef>
              <a:spcAft>
                <a:spcPts val="0"/>
              </a:spcAft>
              <a:buClr>
                <a:srgbClr val="000000"/>
              </a:buClr>
              <a:buSzPts val="16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b="0" i="0" sz="1600" u="none" cap="none" strike="noStrik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新　空白のコピー">
  <p:cSld name="新　空白のコピー">
    <p:spTree>
      <p:nvGrpSpPr>
        <p:cNvPr id="26" name="Shape 26"/>
        <p:cNvGrpSpPr/>
        <p:nvPr/>
      </p:nvGrpSpPr>
      <p:grpSpPr>
        <a:xfrm>
          <a:off x="0" y="0"/>
          <a:ext cx="0" cy="0"/>
          <a:chOff x="0" y="0"/>
          <a:chExt cx="0" cy="0"/>
        </a:xfrm>
      </p:grpSpPr>
      <p:sp>
        <p:nvSpPr>
          <p:cNvPr id="27" name="Google Shape;27;p17"/>
          <p:cNvSpPr txBox="1"/>
          <p:nvPr>
            <p:ph idx="12" type="sldNum"/>
          </p:nvPr>
        </p:nvSpPr>
        <p:spPr>
          <a:xfrm>
            <a:off x="6328853" y="9296400"/>
            <a:ext cx="340321" cy="323553"/>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1pPr>
            <a:lvl2pPr indent="0" lvl="1"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2pPr>
            <a:lvl3pPr indent="0" lvl="2"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3pPr>
            <a:lvl4pPr indent="0" lvl="3"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4pPr>
            <a:lvl5pPr indent="0" lvl="4"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5pPr>
            <a:lvl6pPr indent="0" lvl="5"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6pPr>
            <a:lvl7pPr indent="0" lvl="6"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7pPr>
            <a:lvl8pPr indent="0" lvl="7"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8pPr>
            <a:lvl9pPr indent="0" lvl="8" marL="0" algn="ctr">
              <a:lnSpc>
                <a:spcPct val="100000"/>
              </a:lnSpc>
              <a:spcBef>
                <a:spcPts val="0"/>
              </a:spcBef>
              <a:spcAft>
                <a:spcPts val="0"/>
              </a:spcAft>
              <a:buClr>
                <a:srgbClr val="000000"/>
              </a:buClr>
              <a:buSzPts val="1600"/>
              <a:buFont typeface="Arial"/>
              <a:buNone/>
              <a:defRPr sz="1600">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3"/>
          <p:cNvSpPr txBox="1"/>
          <p:nvPr>
            <p:ph idx="12" type="sldNum"/>
          </p:nvPr>
        </p:nvSpPr>
        <p:spPr>
          <a:xfrm>
            <a:off x="6328853" y="9296400"/>
            <a:ext cx="340321" cy="323553"/>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000000"/>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7" name="Google Shape;7;p13"/>
          <p:cNvSpPr txBox="1"/>
          <p:nvPr>
            <p:ph type="title"/>
          </p:nvPr>
        </p:nvSpPr>
        <p:spPr>
          <a:xfrm>
            <a:off x="952500" y="254000"/>
            <a:ext cx="11099800" cy="2159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1pPr>
            <a:lvl2pPr lvl="1"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2pPr>
            <a:lvl3pPr lvl="2"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3pPr>
            <a:lvl4pPr lvl="3"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4pPr>
            <a:lvl5pPr lvl="4"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5pPr>
            <a:lvl6pPr lvl="5"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6pPr>
            <a:lvl7pPr lvl="6"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7pPr>
            <a:lvl8pPr lvl="7"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8pPr>
            <a:lvl9pPr lvl="8" marR="0" rtl="0" algn="ctr">
              <a:lnSpc>
                <a:spcPct val="100000"/>
              </a:lnSpc>
              <a:spcBef>
                <a:spcPts val="0"/>
              </a:spcBef>
              <a:spcAft>
                <a:spcPts val="0"/>
              </a:spcAft>
              <a:buClr>
                <a:srgbClr val="3D3D3D"/>
              </a:buClr>
              <a:buSzPts val="4000"/>
              <a:buFont typeface="Arial"/>
              <a:buNone/>
              <a:defRPr b="0" i="0" sz="4000" u="none" cap="none" strike="noStrike">
                <a:solidFill>
                  <a:srgbClr val="3D3D3D"/>
                </a:solidFill>
                <a:latin typeface="Arial"/>
                <a:ea typeface="Arial"/>
                <a:cs typeface="Arial"/>
                <a:sym typeface="Arial"/>
              </a:defRPr>
            </a:lvl9pPr>
          </a:lstStyle>
          <a:p/>
        </p:txBody>
      </p:sp>
      <p:sp>
        <p:nvSpPr>
          <p:cNvPr id="8" name="Google Shape;8;p13"/>
          <p:cNvSpPr txBox="1"/>
          <p:nvPr>
            <p:ph idx="1" type="body"/>
          </p:nvPr>
        </p:nvSpPr>
        <p:spPr>
          <a:xfrm>
            <a:off x="952500" y="2590800"/>
            <a:ext cx="11099800" cy="6286500"/>
          </a:xfrm>
          <a:prstGeom prst="rect">
            <a:avLst/>
          </a:prstGeom>
          <a:noFill/>
          <a:ln>
            <a:noFill/>
          </a:ln>
        </p:spPr>
        <p:txBody>
          <a:bodyPr anchorCtr="0" anchor="ctr" bIns="50800" lIns="50800" spcFirstLastPara="1" rIns="50800" wrap="square" tIns="50800">
            <a:normAutofit/>
          </a:bodyPr>
          <a:lstStyle>
            <a:lvl1pPr indent="-486410" lvl="0" marL="4572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1pPr>
            <a:lvl2pPr indent="-486410" lvl="1" marL="9144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2pPr>
            <a:lvl3pPr indent="-486410" lvl="2" marL="13716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3pPr>
            <a:lvl4pPr indent="-486410" lvl="3" marL="18288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4pPr>
            <a:lvl5pPr indent="-486410" lvl="4" marL="22860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5pPr>
            <a:lvl6pPr indent="-486410" lvl="5" marL="27432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6pPr>
            <a:lvl7pPr indent="-486410" lvl="6" marL="32004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7pPr>
            <a:lvl8pPr indent="-486410" lvl="7" marL="36576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8pPr>
            <a:lvl9pPr indent="-486409" lvl="8" marL="4114800" marR="0" rtl="0" algn="l">
              <a:lnSpc>
                <a:spcPct val="100000"/>
              </a:lnSpc>
              <a:spcBef>
                <a:spcPts val="4200"/>
              </a:spcBef>
              <a:spcAft>
                <a:spcPts val="0"/>
              </a:spcAft>
              <a:buClr>
                <a:srgbClr val="3D3D3D"/>
              </a:buClr>
              <a:buSzPts val="4060"/>
              <a:buFont typeface="Arial"/>
              <a:buChar char="•"/>
              <a:defRPr b="0" i="0" sz="2800" u="none" cap="none" strike="noStrike">
                <a:solidFill>
                  <a:srgbClr val="3D3D3D"/>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7.png"/><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6.png"/><Relationship Id="rId7" Type="http://schemas.openxmlformats.org/officeDocument/2006/relationships/image" Target="../media/image13.png"/><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10.png"/></Relationships>
</file>

<file path=ppt/slides/_rels/slide9.xml.rels>&#65279;<?xml version="1.0" encoding="utf-8" standalone="yes"?>
<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hyperlink" Target="#" TargetMode="External" /><Relationship Id="rId4" Type="http://schemas.openxmlformats.org/officeDocument/2006/relationships/image" Target="../media/image8.png" /><Relationship Id="rId5"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1"/>
          <p:cNvSpPr txBox="1"/>
          <p:nvPr>
            <p:ph idx="4294967295" type="ctrTitle"/>
          </p:nvPr>
        </p:nvSpPr>
        <p:spPr>
          <a:xfrm>
            <a:off x="952500" y="3632200"/>
            <a:ext cx="11099800" cy="21590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FFFFFF"/>
              </a:buClr>
              <a:buSzPts val="4400"/>
              <a:buFont typeface="Arial"/>
              <a:buNone/>
            </a:pPr>
            <a:r>
              <a:rPr b="0" i="0" lang="en-US" sz="4400" u="none" cap="none" strike="noStrike">
                <a:solidFill>
                  <a:srgbClr val="FFFFFF"/>
                </a:solidFill>
                <a:latin typeface="Arial"/>
                <a:ea typeface="Arial"/>
                <a:cs typeface="Arial"/>
                <a:sym typeface="Arial"/>
              </a:rPr>
              <a:t>受信者向け</a:t>
            </a:r>
            <a:endParaRPr b="0" i="0" sz="4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4400"/>
              <a:buFont typeface="Arial"/>
              <a:buNone/>
            </a:pPr>
            <a:r>
              <a:rPr b="0" i="0" lang="en-US" sz="4400" u="none" cap="none" strike="noStrike">
                <a:solidFill>
                  <a:srgbClr val="FFFFFF"/>
                </a:solidFill>
                <a:latin typeface="Arial"/>
                <a:ea typeface="Arial"/>
                <a:cs typeface="Arial"/>
                <a:sym typeface="Arial"/>
              </a:rPr>
              <a:t>クラウドサイン利用ガイド</a:t>
            </a:r>
            <a:endParaRPr b="0" i="0" sz="40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idx="12" type="sldNum"/>
          </p:nvPr>
        </p:nvSpPr>
        <p:spPr>
          <a:xfrm>
            <a:off x="12375085" y="9242450"/>
            <a:ext cx="312207"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a:t>‹#›</a:t>
            </a:fld>
            <a:endParaRPr/>
          </a:p>
        </p:txBody>
      </p:sp>
      <p:pic>
        <p:nvPicPr>
          <p:cNvPr descr="FSiPGhYEyhhcGzF0KCRx7LNooO2ouxe3rtYL0K03GzBp924OhFNpz9b49LO5Y048nDPSC6RQzo0_OTN3754iyWy1gHl1hCBk1q9yKC7fxkZQy6GCc37L7mqigfVBbKiHmtp_z5h8.png" id="138" name="Google Shape;138;p10"/>
          <p:cNvPicPr preferRelativeResize="0"/>
          <p:nvPr/>
        </p:nvPicPr>
        <p:blipFill rotWithShape="1">
          <a:blip r:embed="rId3">
            <a:alphaModFix/>
          </a:blip>
          <a:srcRect b="17942" l="0" r="0" t="22988"/>
          <a:stretch/>
        </p:blipFill>
        <p:spPr>
          <a:xfrm>
            <a:off x="1291294" y="1695849"/>
            <a:ext cx="7761742" cy="2659162"/>
          </a:xfrm>
          <a:prstGeom prst="rect">
            <a:avLst/>
          </a:prstGeom>
          <a:noFill/>
          <a:ln cap="flat" cmpd="sng" w="9525">
            <a:solidFill>
              <a:srgbClr val="899098"/>
            </a:solidFill>
            <a:prstDash val="solid"/>
            <a:miter lim="400000"/>
            <a:headEnd len="sm" w="sm" type="none"/>
            <a:tailEnd len="sm" w="sm" type="none"/>
          </a:ln>
        </p:spPr>
      </p:pic>
      <p:sp>
        <p:nvSpPr>
          <p:cNvPr id="139" name="Google Shape;139;p10"/>
          <p:cNvSpPr/>
          <p:nvPr/>
        </p:nvSpPr>
        <p:spPr>
          <a:xfrm>
            <a:off x="1329286" y="2854860"/>
            <a:ext cx="1165894" cy="796132"/>
          </a:xfrm>
          <a:prstGeom prst="rect">
            <a:avLst/>
          </a:prstGeom>
          <a:noFill/>
          <a:ln cap="flat" cmpd="sng" w="50800">
            <a:solidFill>
              <a:srgbClr val="DD5369"/>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40" name="Google Shape;140;p10"/>
          <p:cNvSpPr/>
          <p:nvPr/>
        </p:nvSpPr>
        <p:spPr>
          <a:xfrm>
            <a:off x="5408904" y="3638444"/>
            <a:ext cx="1828266" cy="589428"/>
          </a:xfrm>
          <a:prstGeom prst="rect">
            <a:avLst/>
          </a:prstGeom>
          <a:noFill/>
          <a:ln cap="flat" cmpd="sng" w="50800">
            <a:solidFill>
              <a:srgbClr val="DD5369"/>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pic>
        <p:nvPicPr>
          <p:cNvPr descr="l07JQKLj1AkdRswqyfl-IPaIRkoJiMoXRFXtLPw-BRLQTA9owAh_I0jrKHiAD-8i0ZfOSbNwPNQ4bILjH51s_x1YfopFrfZcyhKwI2NKJ2aYbp-ApplsvzraYsWGO6AEul86lSU8.png" id="141" name="Google Shape;141;p10"/>
          <p:cNvPicPr preferRelativeResize="0"/>
          <p:nvPr/>
        </p:nvPicPr>
        <p:blipFill rotWithShape="1">
          <a:blip r:embed="rId4">
            <a:alphaModFix/>
          </a:blip>
          <a:srcRect b="2588" l="35660" r="6909" t="49049"/>
          <a:stretch/>
        </p:blipFill>
        <p:spPr>
          <a:xfrm>
            <a:off x="1291294" y="5899539"/>
            <a:ext cx="4441825" cy="1997992"/>
          </a:xfrm>
          <a:prstGeom prst="rect">
            <a:avLst/>
          </a:prstGeom>
          <a:noFill/>
          <a:ln cap="flat" cmpd="sng" w="9525">
            <a:solidFill>
              <a:srgbClr val="899098"/>
            </a:solidFill>
            <a:prstDash val="solid"/>
            <a:miter lim="400000"/>
            <a:headEnd len="sm" w="sm" type="none"/>
            <a:tailEnd len="sm" w="sm" type="none"/>
          </a:ln>
        </p:spPr>
      </p:pic>
      <p:sp>
        <p:nvSpPr>
          <p:cNvPr id="142" name="Google Shape;142;p10"/>
          <p:cNvSpPr/>
          <p:nvPr/>
        </p:nvSpPr>
        <p:spPr>
          <a:xfrm>
            <a:off x="3273053" y="7016182"/>
            <a:ext cx="2173474" cy="552968"/>
          </a:xfrm>
          <a:prstGeom prst="rect">
            <a:avLst/>
          </a:prstGeom>
          <a:solidFill>
            <a:srgbClr val="F8F8F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43" name="Google Shape;143;p10"/>
          <p:cNvSpPr/>
          <p:nvPr/>
        </p:nvSpPr>
        <p:spPr>
          <a:xfrm>
            <a:off x="7274436" y="2673078"/>
            <a:ext cx="349244" cy="1270001"/>
          </a:xfrm>
          <a:prstGeom prst="rect">
            <a:avLst/>
          </a:pr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44" name="Google Shape;144;p10"/>
          <p:cNvSpPr txBox="1"/>
          <p:nvPr/>
        </p:nvSpPr>
        <p:spPr>
          <a:xfrm>
            <a:off x="1274903" y="1249118"/>
            <a:ext cx="8708876" cy="273051"/>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899098"/>
              </a:buClr>
              <a:buSzPts val="1500"/>
              <a:buFont typeface="Arial"/>
              <a:buNone/>
            </a:pPr>
            <a:r>
              <a:rPr b="0" i="0" lang="en-US" sz="1500" u="none" cap="none" strike="noStrike">
                <a:solidFill>
                  <a:srgbClr val="899098"/>
                </a:solidFill>
                <a:latin typeface="Arial"/>
                <a:ea typeface="Arial"/>
                <a:cs typeface="Arial"/>
                <a:sym typeface="Arial"/>
              </a:rPr>
              <a:t>STEP02-1. </a:t>
            </a:r>
            <a:r>
              <a:rPr b="0" i="0" lang="en-US" sz="1500" u="none" cap="none" strike="noStrike">
                <a:solidFill>
                  <a:srgbClr val="30363E"/>
                </a:solidFill>
                <a:latin typeface="Arial"/>
                <a:ea typeface="Arial"/>
                <a:cs typeface="Arial"/>
                <a:sym typeface="Arial"/>
              </a:rPr>
              <a:t>契約書の内容を確認し、入力項目をクリックして入力項目に必要な項目を入力します。</a:t>
            </a:r>
            <a:endParaRPr/>
          </a:p>
        </p:txBody>
      </p:sp>
      <p:sp>
        <p:nvSpPr>
          <p:cNvPr id="145" name="Google Shape;145;p10"/>
          <p:cNvSpPr txBox="1"/>
          <p:nvPr/>
        </p:nvSpPr>
        <p:spPr>
          <a:xfrm>
            <a:off x="1274903" y="5498202"/>
            <a:ext cx="10923839" cy="273050"/>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899098"/>
              </a:buClr>
              <a:buSzPts val="1500"/>
              <a:buFont typeface="Arial"/>
              <a:buNone/>
            </a:pPr>
            <a:r>
              <a:rPr b="0" i="0" lang="en-US" sz="1500" u="none" cap="none" strike="noStrike">
                <a:solidFill>
                  <a:srgbClr val="899098"/>
                </a:solidFill>
                <a:latin typeface="Arial"/>
                <a:ea typeface="Arial"/>
                <a:cs typeface="Arial"/>
                <a:sym typeface="Arial"/>
              </a:rPr>
              <a:t>STEP02-2. </a:t>
            </a:r>
            <a:r>
              <a:rPr b="0" i="0" lang="en-US" sz="1500" u="none" cap="none" strike="noStrike">
                <a:solidFill>
                  <a:srgbClr val="49515A"/>
                </a:solidFill>
                <a:latin typeface="Arial"/>
                <a:ea typeface="Arial"/>
                <a:cs typeface="Arial"/>
                <a:sym typeface="Arial"/>
              </a:rPr>
              <a:t>同意ボタンをクリックし、合意締結を完了します。</a:t>
            </a:r>
            <a:endParaRPr/>
          </a:p>
        </p:txBody>
      </p:sp>
      <p:sp>
        <p:nvSpPr>
          <p:cNvPr id="146" name="Google Shape;146;p10"/>
          <p:cNvSpPr txBox="1"/>
          <p:nvPr/>
        </p:nvSpPr>
        <p:spPr>
          <a:xfrm>
            <a:off x="1260007" y="4411997"/>
            <a:ext cx="10484786" cy="921170"/>
          </a:xfrm>
          <a:prstGeom prst="rect">
            <a:avLst/>
          </a:prstGeom>
          <a:noFill/>
          <a:ln>
            <a:noFill/>
          </a:ln>
        </p:spPr>
        <p:txBody>
          <a:bodyPr anchorCtr="0" anchor="t" bIns="48725" lIns="48725" spcFirstLastPara="1" rIns="48725" wrap="square" tIns="48725">
            <a:spAutoFit/>
          </a:bodyPr>
          <a:lstStyle/>
          <a:p>
            <a:pPr indent="0" lvl="0" marL="0" marR="0" rtl="0" algn="l">
              <a:lnSpc>
                <a:spcPct val="150000"/>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送信者から入力項目を指定されている場合には「フリーテキスト」欄または「押印」欄をクリックし、必要な内容を入力してください。</a:t>
            </a:r>
            <a:endParaRPr/>
          </a:p>
          <a:p>
            <a:pPr indent="0" lvl="0" marL="0" marR="0" rtl="0" algn="just">
              <a:lnSpc>
                <a:spcPct val="150000"/>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フリーテキスト欄や押印欄は送信者により任意で設定され、これらの項目無しで送付される場合もございます。</a:t>
            </a:r>
            <a:endParaRPr/>
          </a:p>
          <a:p>
            <a:pPr indent="0" lvl="0" marL="0" marR="0" rtl="0" algn="just">
              <a:lnSpc>
                <a:spcPct val="150000"/>
              </a:lnSpc>
              <a:spcBef>
                <a:spcPts val="0"/>
              </a:spcBef>
              <a:spcAft>
                <a:spcPts val="0"/>
              </a:spcAft>
              <a:buClr>
                <a:srgbClr val="8897A7"/>
              </a:buClr>
              <a:buSzPts val="1100"/>
              <a:buFont typeface="Arial"/>
              <a:buNone/>
            </a:pPr>
            <a:r>
              <a:rPr b="0" i="0" lang="en-US" sz="1100" u="none" cap="none" strike="noStrike">
                <a:solidFill>
                  <a:srgbClr val="8897A7"/>
                </a:solidFill>
                <a:latin typeface="Arial"/>
                <a:ea typeface="Arial"/>
                <a:cs typeface="Arial"/>
                <a:sym typeface="Arial"/>
              </a:rPr>
              <a:t>※本サービスでは、合意締結そのものは双方が「同意」ボタンを押下することによって形成され、押印は一般の商慣習に合わせた擬似的なものです。</a:t>
            </a:r>
            <a:endParaRPr/>
          </a:p>
        </p:txBody>
      </p:sp>
      <p:sp>
        <p:nvSpPr>
          <p:cNvPr id="147" name="Google Shape;147;p10"/>
          <p:cNvSpPr txBox="1"/>
          <p:nvPr/>
        </p:nvSpPr>
        <p:spPr>
          <a:xfrm>
            <a:off x="6835177" y="11703097"/>
            <a:ext cx="5869984" cy="279529"/>
          </a:xfrm>
          <a:prstGeom prst="rect">
            <a:avLst/>
          </a:prstGeom>
          <a:noFill/>
          <a:ln>
            <a:noFill/>
          </a:ln>
        </p:spPr>
        <p:txBody>
          <a:bodyPr anchorCtr="0" anchor="t" bIns="48725" lIns="48725" spcFirstLastPara="1" rIns="48725" wrap="square" tIns="48725">
            <a:spAutoFit/>
          </a:bodyPr>
          <a:lstStyle/>
          <a:p>
            <a:pPr indent="0" lvl="0" marL="0" marR="0" rtl="0" algn="l">
              <a:lnSpc>
                <a:spcPct val="225056"/>
              </a:lnSpc>
              <a:spcBef>
                <a:spcPts val="0"/>
              </a:spcBef>
              <a:spcAft>
                <a:spcPts val="0"/>
              </a:spcAft>
              <a:buClr>
                <a:srgbClr val="000000"/>
              </a:buClr>
              <a:buSzPts val="1333"/>
              <a:buFont typeface="Arial"/>
              <a:buNone/>
            </a:pPr>
            <a:r>
              <a:rPr b="0" i="0" lang="en-US" sz="1333" u="none" cap="none" strike="noStrike">
                <a:solidFill>
                  <a:srgbClr val="000000"/>
                </a:solidFill>
                <a:latin typeface="Arial"/>
                <a:ea typeface="Arial"/>
                <a:cs typeface="Arial"/>
                <a:sym typeface="Arial"/>
              </a:rPr>
              <a:t>利用規約を確認した上で「利用規約に同意して確認」ボタンを押します。</a:t>
            </a:r>
            <a:endParaRPr/>
          </a:p>
        </p:txBody>
      </p:sp>
      <p:sp>
        <p:nvSpPr>
          <p:cNvPr id="148" name="Google Shape;148;p10"/>
          <p:cNvSpPr/>
          <p:nvPr/>
        </p:nvSpPr>
        <p:spPr>
          <a:xfrm rot="5400000">
            <a:off x="5865225" y="6811839"/>
            <a:ext cx="253253" cy="173269"/>
          </a:xfrm>
          <a:custGeom>
            <a:rect b="b" l="l" r="r" t="t"/>
            <a:pathLst>
              <a:path extrusionOk="0" h="21600" w="21600">
                <a:moveTo>
                  <a:pt x="10800" y="0"/>
                </a:moveTo>
                <a:lnTo>
                  <a:pt x="21600" y="21600"/>
                </a:lnTo>
                <a:lnTo>
                  <a:pt x="0" y="21600"/>
                </a:lnTo>
                <a:close/>
              </a:path>
            </a:pathLst>
          </a:custGeom>
          <a:solidFill>
            <a:srgbClr val="89909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grpSp>
        <p:nvGrpSpPr>
          <p:cNvPr id="149" name="Google Shape;149;p10"/>
          <p:cNvGrpSpPr/>
          <p:nvPr/>
        </p:nvGrpSpPr>
        <p:grpSpPr>
          <a:xfrm>
            <a:off x="6247408" y="5898291"/>
            <a:ext cx="4829391" cy="2000587"/>
            <a:chOff x="0" y="0"/>
            <a:chExt cx="4829390" cy="2000586"/>
          </a:xfrm>
        </p:grpSpPr>
        <p:pic>
          <p:nvPicPr>
            <p:cNvPr descr="WaceFQAoOdElWeifX8Sr8GRXF7WHNzPWzUI_IGM6MW1I3RY8dLGvv9B9phmbMEZQbjpENz1TcQo2Vtu37wFpfKjZ0wu-HV1OzcWasLh_oibHsUmwH3WMib9wKvzscIoPgnHpXn6f.png" id="150" name="Google Shape;150;p10"/>
            <p:cNvPicPr preferRelativeResize="0"/>
            <p:nvPr/>
          </p:nvPicPr>
          <p:blipFill rotWithShape="1">
            <a:blip r:embed="rId5">
              <a:alphaModFix/>
            </a:blip>
            <a:srcRect b="36053" l="23930" r="23931" t="23513"/>
            <a:stretch/>
          </p:blipFill>
          <p:spPr>
            <a:xfrm>
              <a:off x="0" y="0"/>
              <a:ext cx="4829390" cy="2000586"/>
            </a:xfrm>
            <a:prstGeom prst="rect">
              <a:avLst/>
            </a:prstGeom>
            <a:noFill/>
            <a:ln>
              <a:noFill/>
            </a:ln>
          </p:spPr>
        </p:pic>
        <p:sp>
          <p:nvSpPr>
            <p:cNvPr id="151" name="Google Shape;151;p10"/>
            <p:cNvSpPr/>
            <p:nvPr/>
          </p:nvSpPr>
          <p:spPr>
            <a:xfrm>
              <a:off x="4374821" y="1011708"/>
              <a:ext cx="280951" cy="703065"/>
            </a:xfrm>
            <a:prstGeom prst="rect">
              <a:avLst/>
            </a:prstGeom>
            <a:solidFill>
              <a:srgbClr val="F8F8F8"/>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52" name="Google Shape;152;p10"/>
            <p:cNvSpPr/>
            <p:nvPr/>
          </p:nvSpPr>
          <p:spPr>
            <a:xfrm>
              <a:off x="4654221" y="1011708"/>
              <a:ext cx="173270" cy="703065"/>
            </a:xfrm>
            <a:prstGeom prst="rect">
              <a:avLst/>
            </a:prstGeom>
            <a:solidFill>
              <a:srgbClr val="474747"/>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grpSp>
      <p:sp>
        <p:nvSpPr>
          <p:cNvPr id="153" name="Google Shape;153;p10"/>
          <p:cNvSpPr txBox="1"/>
          <p:nvPr/>
        </p:nvSpPr>
        <p:spPr>
          <a:xfrm>
            <a:off x="1221907" y="7954493"/>
            <a:ext cx="10484786" cy="961565"/>
          </a:xfrm>
          <a:prstGeom prst="rect">
            <a:avLst/>
          </a:prstGeom>
          <a:noFill/>
          <a:ln>
            <a:noFill/>
          </a:ln>
        </p:spPr>
        <p:txBody>
          <a:bodyPr anchorCtr="0" anchor="t" bIns="48725" lIns="48725" spcFirstLastPara="1" rIns="48725" wrap="square" tIns="48725">
            <a:spAutoFit/>
          </a:bodyPr>
          <a:lstStyle/>
          <a:p>
            <a:pPr indent="0" lvl="0" marL="0" marR="0" rtl="0" algn="l">
              <a:lnSpc>
                <a:spcPct val="150000"/>
              </a:lnSpc>
              <a:spcBef>
                <a:spcPts val="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「書類の内容に同意」ボタンをクリックします。</a:t>
            </a:r>
            <a:endParaRPr/>
          </a:p>
          <a:p>
            <a:pPr indent="0" lvl="0" marL="0" marR="0" rtl="0" algn="l">
              <a:lnSpc>
                <a:spcPct val="150000"/>
              </a:lnSpc>
              <a:spcBef>
                <a:spcPts val="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さらにポップアップにて確認画面が出ますので「同意して確認完了」ボタンをクリックします。</a:t>
            </a:r>
            <a:endParaRPr/>
          </a:p>
          <a:p>
            <a:pPr indent="0" lvl="0" marL="0" marR="0" rtl="0" algn="l">
              <a:lnSpc>
                <a:spcPct val="150000"/>
              </a:lnSpc>
              <a:spcBef>
                <a:spcPts val="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この時点で合意締結が完了し、書類に改竄不可能な電子署名の処理が施されます。</a:t>
            </a:r>
            <a:endParaRPr/>
          </a:p>
        </p:txBody>
      </p:sp>
      <p:sp>
        <p:nvSpPr>
          <p:cNvPr id="154" name="Google Shape;154;p10"/>
          <p:cNvSpPr/>
          <p:nvPr/>
        </p:nvSpPr>
        <p:spPr>
          <a:xfrm>
            <a:off x="2572816" y="2673078"/>
            <a:ext cx="509002" cy="1270001"/>
          </a:xfrm>
          <a:prstGeom prst="rect">
            <a:avLst/>
          </a:prstGeom>
          <a:solidFill>
            <a:srgbClr val="FFFFFF"/>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55" name="Google Shape;155;p10"/>
          <p:cNvSpPr/>
          <p:nvPr/>
        </p:nvSpPr>
        <p:spPr>
          <a:xfrm>
            <a:off x="2470178" y="2786764"/>
            <a:ext cx="1764507" cy="682626"/>
          </a:xfrm>
          <a:custGeom>
            <a:rect b="b" l="l" r="r" t="t"/>
            <a:pathLst>
              <a:path extrusionOk="0" h="21600" w="21600">
                <a:moveTo>
                  <a:pt x="1730" y="0"/>
                </a:moveTo>
                <a:lnTo>
                  <a:pt x="1730" y="8452"/>
                </a:lnTo>
                <a:lnTo>
                  <a:pt x="0" y="12081"/>
                </a:lnTo>
                <a:lnTo>
                  <a:pt x="1730" y="15698"/>
                </a:lnTo>
                <a:lnTo>
                  <a:pt x="1730" y="21600"/>
                </a:lnTo>
                <a:lnTo>
                  <a:pt x="21600" y="21600"/>
                </a:lnTo>
                <a:lnTo>
                  <a:pt x="21600" y="0"/>
                </a:lnTo>
                <a:lnTo>
                  <a:pt x="1730" y="0"/>
                </a:lnTo>
                <a:close/>
              </a:path>
            </a:pathLst>
          </a:custGeom>
          <a:solidFill>
            <a:srgbClr val="3B3B3B"/>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54545"/>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56" name="Google Shape;156;p10"/>
          <p:cNvSpPr txBox="1"/>
          <p:nvPr/>
        </p:nvSpPr>
        <p:spPr>
          <a:xfrm>
            <a:off x="2541606" y="2851593"/>
            <a:ext cx="1763402" cy="552967"/>
          </a:xfrm>
          <a:prstGeom prst="rect">
            <a:avLst/>
          </a:prstGeom>
          <a:noFill/>
          <a:ln>
            <a:noFill/>
          </a:ln>
        </p:spPr>
        <p:txBody>
          <a:bodyPr anchorCtr="0" anchor="ctr" bIns="38100" lIns="38100" spcFirstLastPara="1" rIns="38100" wrap="square" tIns="38100">
            <a:noAutofit/>
          </a:bodyPr>
          <a:lstStyle/>
          <a:p>
            <a:pPr indent="127000" lvl="0" marL="0" marR="0" rtl="0" algn="l">
              <a:lnSpc>
                <a:spcPct val="183333"/>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クリックして</a:t>
            </a:r>
            <a:endParaRPr/>
          </a:p>
          <a:p>
            <a:pPr indent="127000" lvl="0" marL="0" marR="0" rtl="0" algn="l">
              <a:lnSpc>
                <a:spcPct val="183333"/>
              </a:lnSpc>
              <a:spcBef>
                <a:spcPts val="10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各入力項目に移動</a:t>
            </a:r>
            <a:endParaRPr/>
          </a:p>
        </p:txBody>
      </p:sp>
      <p:sp>
        <p:nvSpPr>
          <p:cNvPr id="157" name="Google Shape;157;p10"/>
          <p:cNvSpPr/>
          <p:nvPr/>
        </p:nvSpPr>
        <p:spPr>
          <a:xfrm>
            <a:off x="7204281" y="3625744"/>
            <a:ext cx="2090739" cy="550467"/>
          </a:xfrm>
          <a:custGeom>
            <a:rect b="b" l="l" r="r" t="t"/>
            <a:pathLst>
              <a:path extrusionOk="0" h="21600" w="21600">
                <a:moveTo>
                  <a:pt x="1509" y="0"/>
                </a:moveTo>
                <a:lnTo>
                  <a:pt x="1509" y="5996"/>
                </a:lnTo>
                <a:lnTo>
                  <a:pt x="0" y="11041"/>
                </a:lnTo>
                <a:lnTo>
                  <a:pt x="1509" y="16072"/>
                </a:lnTo>
                <a:lnTo>
                  <a:pt x="1509" y="21600"/>
                </a:lnTo>
                <a:lnTo>
                  <a:pt x="21600" y="21600"/>
                </a:lnTo>
                <a:lnTo>
                  <a:pt x="21600" y="0"/>
                </a:lnTo>
                <a:lnTo>
                  <a:pt x="1509" y="0"/>
                </a:lnTo>
                <a:close/>
              </a:path>
            </a:pathLst>
          </a:custGeom>
          <a:solidFill>
            <a:srgbClr val="3B3B3B"/>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54545"/>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58" name="Google Shape;158;p10"/>
          <p:cNvSpPr txBox="1"/>
          <p:nvPr/>
        </p:nvSpPr>
        <p:spPr>
          <a:xfrm>
            <a:off x="7280472" y="3624494"/>
            <a:ext cx="2122769" cy="552967"/>
          </a:xfrm>
          <a:prstGeom prst="rect">
            <a:avLst/>
          </a:prstGeom>
          <a:noFill/>
          <a:ln>
            <a:noFill/>
          </a:ln>
        </p:spPr>
        <p:txBody>
          <a:bodyPr anchorCtr="0" anchor="ctr" bIns="38100" lIns="38100" spcFirstLastPara="1" rIns="38100" wrap="square" tIns="38100">
            <a:noAutofit/>
          </a:bodyPr>
          <a:lstStyle/>
          <a:p>
            <a:pPr indent="127000" lvl="0" marL="0" marR="0" rtl="0" algn="l">
              <a:lnSpc>
                <a:spcPct val="183333"/>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入力項目に情報を入力</a:t>
            </a:r>
            <a:endParaRPr/>
          </a:p>
        </p:txBody>
      </p:sp>
      <p:sp>
        <p:nvSpPr>
          <p:cNvPr id="159" name="Google Shape;159;p10"/>
          <p:cNvSpPr/>
          <p:nvPr/>
        </p:nvSpPr>
        <p:spPr>
          <a:xfrm>
            <a:off x="1570586" y="7103943"/>
            <a:ext cx="1676401" cy="390145"/>
          </a:xfrm>
          <a:prstGeom prst="rect">
            <a:avLst/>
          </a:prstGeom>
          <a:noFill/>
          <a:ln cap="flat" cmpd="sng" w="50800">
            <a:solidFill>
              <a:srgbClr val="DD5369"/>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60" name="Google Shape;160;p10"/>
          <p:cNvSpPr/>
          <p:nvPr/>
        </p:nvSpPr>
        <p:spPr>
          <a:xfrm>
            <a:off x="3206778" y="6934861"/>
            <a:ext cx="1764507" cy="682626"/>
          </a:xfrm>
          <a:custGeom>
            <a:rect b="b" l="l" r="r" t="t"/>
            <a:pathLst>
              <a:path extrusionOk="0" h="21600" w="21600">
                <a:moveTo>
                  <a:pt x="1730" y="0"/>
                </a:moveTo>
                <a:lnTo>
                  <a:pt x="1730" y="8452"/>
                </a:lnTo>
                <a:lnTo>
                  <a:pt x="0" y="12081"/>
                </a:lnTo>
                <a:lnTo>
                  <a:pt x="1730" y="15698"/>
                </a:lnTo>
                <a:lnTo>
                  <a:pt x="1730" y="21600"/>
                </a:lnTo>
                <a:lnTo>
                  <a:pt x="21600" y="21600"/>
                </a:lnTo>
                <a:lnTo>
                  <a:pt x="21600" y="0"/>
                </a:lnTo>
                <a:lnTo>
                  <a:pt x="1730" y="0"/>
                </a:lnTo>
                <a:close/>
              </a:path>
            </a:pathLst>
          </a:custGeom>
          <a:solidFill>
            <a:srgbClr val="3B3B3B"/>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54545"/>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61" name="Google Shape;161;p10"/>
          <p:cNvSpPr txBox="1"/>
          <p:nvPr/>
        </p:nvSpPr>
        <p:spPr>
          <a:xfrm>
            <a:off x="3278206" y="6999691"/>
            <a:ext cx="1763402" cy="552967"/>
          </a:xfrm>
          <a:prstGeom prst="rect">
            <a:avLst/>
          </a:prstGeom>
          <a:noFill/>
          <a:ln>
            <a:noFill/>
          </a:ln>
        </p:spPr>
        <p:txBody>
          <a:bodyPr anchorCtr="0" anchor="ctr" bIns="38100" lIns="38100" spcFirstLastPara="1" rIns="38100" wrap="square" tIns="38100">
            <a:noAutofit/>
          </a:bodyPr>
          <a:lstStyle/>
          <a:p>
            <a:pPr indent="127000" lvl="0" marL="0" marR="0" rtl="0" algn="l">
              <a:lnSpc>
                <a:spcPct val="183333"/>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クリックして</a:t>
            </a:r>
            <a:endParaRPr b="0" i="0" sz="4400" u="none" cap="none" strike="noStrike">
              <a:solidFill>
                <a:srgbClr val="FFFFFF"/>
              </a:solidFill>
              <a:latin typeface="Arial"/>
              <a:ea typeface="Arial"/>
              <a:cs typeface="Arial"/>
              <a:sym typeface="Arial"/>
            </a:endParaRPr>
          </a:p>
          <a:p>
            <a:pPr indent="127000" lvl="0" marL="0" marR="0" rtl="0" algn="l">
              <a:lnSpc>
                <a:spcPct val="183333"/>
              </a:lnSpc>
              <a:spcBef>
                <a:spcPts val="10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書類の内容に同意</a:t>
            </a:r>
            <a:endParaRPr b="0" i="0" sz="4400" u="none" cap="none" strike="noStrike">
              <a:solidFill>
                <a:srgbClr val="FFFFFF"/>
              </a:solidFill>
              <a:latin typeface="Arial"/>
              <a:ea typeface="Arial"/>
              <a:cs typeface="Arial"/>
              <a:sym typeface="Arial"/>
            </a:endParaRPr>
          </a:p>
        </p:txBody>
      </p:sp>
      <p:sp>
        <p:nvSpPr>
          <p:cNvPr id="162" name="Google Shape;162;p10"/>
          <p:cNvSpPr txBox="1"/>
          <p:nvPr>
            <p:ph type="title"/>
          </p:nvPr>
        </p:nvSpPr>
        <p:spPr>
          <a:xfrm>
            <a:off x="277977" y="181852"/>
            <a:ext cx="9497726" cy="552967"/>
          </a:xfrm>
          <a:prstGeom prst="rect">
            <a:avLst/>
          </a:prstGeom>
          <a:noFill/>
          <a:ln>
            <a:noFill/>
          </a:ln>
        </p:spPr>
        <p:txBody>
          <a:bodyPr anchorCtr="0" anchor="ctr" bIns="130025" lIns="130025" spcFirstLastPara="1" rIns="130025" wrap="square" tIns="130025">
            <a:noAutofit/>
          </a:bodyPr>
          <a:lstStyle/>
          <a:p>
            <a:pPr indent="0" lvl="0" marL="0" rtl="0" algn="l">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idx="12" type="sldNum"/>
          </p:nvPr>
        </p:nvSpPr>
        <p:spPr>
          <a:xfrm>
            <a:off x="12386396" y="9242450"/>
            <a:ext cx="300896"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pic>
        <p:nvPicPr>
          <p:cNvPr descr="イメージ" id="168" name="Google Shape;168;p11"/>
          <p:cNvPicPr preferRelativeResize="0"/>
          <p:nvPr/>
        </p:nvPicPr>
        <p:blipFill rotWithShape="1">
          <a:blip r:embed="rId3">
            <a:alphaModFix/>
          </a:blip>
          <a:srcRect b="0" l="0" r="0" t="0"/>
          <a:stretch/>
        </p:blipFill>
        <p:spPr>
          <a:xfrm>
            <a:off x="1336289" y="1696344"/>
            <a:ext cx="9262935" cy="5545484"/>
          </a:xfrm>
          <a:prstGeom prst="rect">
            <a:avLst/>
          </a:prstGeom>
          <a:noFill/>
          <a:ln cap="flat" cmpd="sng" w="9525">
            <a:solidFill>
              <a:srgbClr val="899098"/>
            </a:solidFill>
            <a:prstDash val="solid"/>
            <a:miter lim="400000"/>
            <a:headEnd len="sm" w="sm" type="none"/>
            <a:tailEnd len="sm" w="sm" type="none"/>
          </a:ln>
        </p:spPr>
      </p:pic>
      <p:sp>
        <p:nvSpPr>
          <p:cNvPr id="169" name="Google Shape;169;p11"/>
          <p:cNvSpPr txBox="1"/>
          <p:nvPr/>
        </p:nvSpPr>
        <p:spPr>
          <a:xfrm>
            <a:off x="1246522" y="7400128"/>
            <a:ext cx="10484786" cy="661483"/>
          </a:xfrm>
          <a:prstGeom prst="rect">
            <a:avLst/>
          </a:prstGeom>
          <a:noFill/>
          <a:ln>
            <a:noFill/>
          </a:ln>
        </p:spPr>
        <p:txBody>
          <a:bodyPr anchorCtr="0" anchor="t" bIns="48725" lIns="48725" spcFirstLastPara="1" rIns="48725" wrap="square" tIns="48725">
            <a:spAutoFit/>
          </a:bodyPr>
          <a:lstStyle/>
          <a:p>
            <a:pPr indent="0" lvl="0" marL="0" marR="0" rtl="0" algn="l">
              <a:lnSpc>
                <a:spcPct val="150000"/>
              </a:lnSpc>
              <a:spcBef>
                <a:spcPts val="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メールに添付されたPDFは、クラウドサインに登録していなくても保存することができます。</a:t>
            </a:r>
            <a:endParaRPr/>
          </a:p>
          <a:p>
            <a:pPr indent="0" lvl="0" marL="0" marR="0" rtl="0" algn="l">
              <a:lnSpc>
                <a:spcPct val="150000"/>
              </a:lnSpc>
              <a:spcBef>
                <a:spcPts val="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クラウドサインに登録した場合には、書類の保管機能・検索機能など、より便利な機能を利用することができます。</a:t>
            </a:r>
            <a:endParaRPr/>
          </a:p>
        </p:txBody>
      </p:sp>
      <p:sp>
        <p:nvSpPr>
          <p:cNvPr id="170" name="Google Shape;170;p11"/>
          <p:cNvSpPr txBox="1"/>
          <p:nvPr/>
        </p:nvSpPr>
        <p:spPr>
          <a:xfrm>
            <a:off x="6835177" y="11703097"/>
            <a:ext cx="5869984" cy="279529"/>
          </a:xfrm>
          <a:prstGeom prst="rect">
            <a:avLst/>
          </a:prstGeom>
          <a:noFill/>
          <a:ln>
            <a:noFill/>
          </a:ln>
        </p:spPr>
        <p:txBody>
          <a:bodyPr anchorCtr="0" anchor="t" bIns="48725" lIns="48725" spcFirstLastPara="1" rIns="48725" wrap="square" tIns="48725">
            <a:spAutoFit/>
          </a:bodyPr>
          <a:lstStyle/>
          <a:p>
            <a:pPr indent="0" lvl="0" marL="0" marR="0" rtl="0" algn="l">
              <a:lnSpc>
                <a:spcPct val="225056"/>
              </a:lnSpc>
              <a:spcBef>
                <a:spcPts val="0"/>
              </a:spcBef>
              <a:spcAft>
                <a:spcPts val="0"/>
              </a:spcAft>
              <a:buClr>
                <a:srgbClr val="000000"/>
              </a:buClr>
              <a:buSzPts val="1333"/>
              <a:buFont typeface="Arial"/>
              <a:buNone/>
            </a:pPr>
            <a:r>
              <a:rPr b="0" i="0" lang="en-US" sz="1333" u="none" cap="none" strike="noStrike">
                <a:solidFill>
                  <a:srgbClr val="000000"/>
                </a:solidFill>
                <a:latin typeface="Arial"/>
                <a:ea typeface="Arial"/>
                <a:cs typeface="Arial"/>
                <a:sym typeface="Arial"/>
              </a:rPr>
              <a:t>利用規約を確認した上で「利用規約に同意して確認」ボタンを押します。</a:t>
            </a:r>
            <a:endParaRPr/>
          </a:p>
        </p:txBody>
      </p:sp>
      <p:sp>
        <p:nvSpPr>
          <p:cNvPr id="171" name="Google Shape;171;p11"/>
          <p:cNvSpPr txBox="1"/>
          <p:nvPr/>
        </p:nvSpPr>
        <p:spPr>
          <a:xfrm>
            <a:off x="1274903" y="1249118"/>
            <a:ext cx="10774076" cy="273051"/>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899098"/>
              </a:buClr>
              <a:buSzPts val="1500"/>
              <a:buFont typeface="Arial"/>
              <a:buNone/>
            </a:pPr>
            <a:r>
              <a:rPr b="0" i="0" lang="en-US" sz="1500" u="none" cap="none" strike="noStrike">
                <a:solidFill>
                  <a:srgbClr val="899098"/>
                </a:solidFill>
                <a:latin typeface="Arial"/>
                <a:ea typeface="Arial"/>
                <a:cs typeface="Arial"/>
                <a:sym typeface="Arial"/>
              </a:rPr>
              <a:t>STEP03. </a:t>
            </a:r>
            <a:r>
              <a:rPr b="0" i="0" lang="en-US" sz="1500" u="none" cap="none" strike="noStrike">
                <a:solidFill>
                  <a:srgbClr val="3B3B3B"/>
                </a:solidFill>
                <a:latin typeface="Arial"/>
                <a:ea typeface="Arial"/>
                <a:cs typeface="Arial"/>
                <a:sym typeface="Arial"/>
              </a:rPr>
              <a:t>電子署名が施された締結済み文書のPDFファイルをメールで受け取り、ファイルを保存します。</a:t>
            </a:r>
            <a:endParaRPr/>
          </a:p>
        </p:txBody>
      </p:sp>
      <p:sp>
        <p:nvSpPr>
          <p:cNvPr id="172" name="Google Shape;172;p11"/>
          <p:cNvSpPr/>
          <p:nvPr/>
        </p:nvSpPr>
        <p:spPr>
          <a:xfrm>
            <a:off x="1416053" y="6120722"/>
            <a:ext cx="1596404" cy="982638"/>
          </a:xfrm>
          <a:prstGeom prst="rect">
            <a:avLst/>
          </a:prstGeom>
          <a:noFill/>
          <a:ln cap="flat" cmpd="sng" w="50800">
            <a:solidFill>
              <a:srgbClr val="DD5369"/>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73" name="Google Shape;173;p11"/>
          <p:cNvSpPr/>
          <p:nvPr/>
        </p:nvSpPr>
        <p:spPr>
          <a:xfrm>
            <a:off x="2986515" y="6185995"/>
            <a:ext cx="2910682" cy="852092"/>
          </a:xfrm>
          <a:custGeom>
            <a:rect b="b" l="l" r="r" t="t"/>
            <a:pathLst>
              <a:path extrusionOk="0" h="21600" w="21600">
                <a:moveTo>
                  <a:pt x="813" y="0"/>
                </a:moveTo>
                <a:lnTo>
                  <a:pt x="813" y="8119"/>
                </a:lnTo>
                <a:lnTo>
                  <a:pt x="0" y="10755"/>
                </a:lnTo>
                <a:lnTo>
                  <a:pt x="813" y="13401"/>
                </a:lnTo>
                <a:lnTo>
                  <a:pt x="813" y="21600"/>
                </a:lnTo>
                <a:lnTo>
                  <a:pt x="21600" y="21600"/>
                </a:lnTo>
                <a:lnTo>
                  <a:pt x="21600" y="0"/>
                </a:lnTo>
                <a:lnTo>
                  <a:pt x="813" y="0"/>
                </a:lnTo>
                <a:close/>
              </a:path>
            </a:pathLst>
          </a:custGeom>
          <a:solidFill>
            <a:srgbClr val="3B3B3B"/>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74" name="Google Shape;174;p11"/>
          <p:cNvSpPr txBox="1"/>
          <p:nvPr/>
        </p:nvSpPr>
        <p:spPr>
          <a:xfrm>
            <a:off x="3380700" y="6377091"/>
            <a:ext cx="2065834" cy="469901"/>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合意締結済みのPDFファイル</a:t>
            </a:r>
            <a:endParaRPr/>
          </a:p>
          <a:p>
            <a:pPr indent="0" lvl="0" marL="0" marR="0" rtl="0" algn="l">
              <a:lnSpc>
                <a:spcPct val="100000"/>
              </a:lnSpc>
              <a:spcBef>
                <a:spcPts val="10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（電子署名入り）</a:t>
            </a:r>
            <a:endParaRPr/>
          </a:p>
        </p:txBody>
      </p:sp>
      <p:sp>
        <p:nvSpPr>
          <p:cNvPr id="175" name="Google Shape;175;p11"/>
          <p:cNvSpPr txBox="1"/>
          <p:nvPr>
            <p:ph type="title"/>
          </p:nvPr>
        </p:nvSpPr>
        <p:spPr>
          <a:xfrm>
            <a:off x="277977" y="181852"/>
            <a:ext cx="9497726" cy="552967"/>
          </a:xfrm>
          <a:prstGeom prst="rect">
            <a:avLst/>
          </a:prstGeom>
          <a:noFill/>
          <a:ln>
            <a:noFill/>
          </a:ln>
        </p:spPr>
        <p:txBody>
          <a:bodyPr anchorCtr="0" anchor="ctr" bIns="130025" lIns="130025" spcFirstLastPara="1" rIns="130025" wrap="square" tIns="130025">
            <a:noAutofit/>
          </a:bodyPr>
          <a:lstStyle/>
          <a:p>
            <a:pPr indent="0" lvl="0" marL="0" rtl="0" algn="l">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2"/>
          <p:cNvSpPr txBox="1"/>
          <p:nvPr/>
        </p:nvSpPr>
        <p:spPr>
          <a:xfrm>
            <a:off x="2514083" y="6754477"/>
            <a:ext cx="7976634" cy="1547090"/>
          </a:xfrm>
          <a:prstGeom prst="rect">
            <a:avLst/>
          </a:prstGeom>
          <a:noFill/>
          <a:ln>
            <a:noFill/>
          </a:ln>
        </p:spPr>
        <p:txBody>
          <a:bodyPr anchorCtr="0" anchor="ctr" bIns="38100" lIns="38100" spcFirstLastPara="1" rIns="38100" wrap="square" tIns="38100">
            <a:spAutoFit/>
          </a:bodyPr>
          <a:lstStyle/>
          <a:p>
            <a:pPr indent="0" lvl="0" marL="0" marR="0" rtl="0" algn="l">
              <a:lnSpc>
                <a:spcPct val="150000"/>
              </a:lnSpc>
              <a:spcBef>
                <a:spcPts val="0"/>
              </a:spcBef>
              <a:spcAft>
                <a:spcPts val="0"/>
              </a:spcAft>
              <a:buClr>
                <a:srgbClr val="3D3D3D"/>
              </a:buClr>
              <a:buSzPts val="1600"/>
              <a:buFont typeface="Arial"/>
              <a:buNone/>
            </a:pPr>
            <a:r>
              <a:rPr b="0" i="0" lang="en-US" sz="1600" u="none" cap="none" strike="noStrike">
                <a:solidFill>
                  <a:srgbClr val="3D3D3D"/>
                </a:solidFill>
                <a:latin typeface="Arial"/>
                <a:ea typeface="Arial"/>
                <a:cs typeface="Arial"/>
                <a:sym typeface="Arial"/>
              </a:rPr>
              <a:t>お問い合わせ方法</a:t>
            </a:r>
            <a:endParaRPr b="0" i="0" sz="4400" u="none" cap="none" strike="noStrike">
              <a:solidFill>
                <a:srgbClr val="FFFFFF"/>
              </a:solidFill>
              <a:latin typeface="Arial"/>
              <a:ea typeface="Arial"/>
              <a:cs typeface="Arial"/>
              <a:sym typeface="Arial"/>
            </a:endParaRPr>
          </a:p>
          <a:p>
            <a:pPr indent="0" lvl="0" marL="0" marR="0" rtl="0" algn="l">
              <a:lnSpc>
                <a:spcPct val="150000"/>
              </a:lnSpc>
              <a:spcBef>
                <a:spcPts val="100"/>
              </a:spcBef>
              <a:spcAft>
                <a:spcPts val="0"/>
              </a:spcAft>
              <a:buClr>
                <a:srgbClr val="3D3D3D"/>
              </a:buClr>
              <a:buSzPts val="1600"/>
              <a:buFont typeface="Arial"/>
              <a:buNone/>
            </a:pPr>
            <a:r>
              <a:rPr b="0" i="0" lang="en-US" sz="1600" u="none" cap="none" strike="noStrike">
                <a:solidFill>
                  <a:srgbClr val="3D3D3D"/>
                </a:solidFill>
                <a:latin typeface="Arial"/>
                <a:ea typeface="Arial"/>
                <a:cs typeface="Arial"/>
                <a:sym typeface="Arial"/>
              </a:rPr>
              <a:t>1. https://www.cloudsign.jp にアクセス</a:t>
            </a:r>
            <a:endParaRPr b="0" i="0" sz="4400" u="none" cap="none" strike="noStrike">
              <a:solidFill>
                <a:srgbClr val="FFFFFF"/>
              </a:solidFill>
              <a:latin typeface="Arial"/>
              <a:ea typeface="Arial"/>
              <a:cs typeface="Arial"/>
              <a:sym typeface="Arial"/>
            </a:endParaRPr>
          </a:p>
          <a:p>
            <a:pPr indent="0" lvl="0" marL="0" marR="0" rtl="0" algn="l">
              <a:lnSpc>
                <a:spcPct val="150000"/>
              </a:lnSpc>
              <a:spcBef>
                <a:spcPts val="100"/>
              </a:spcBef>
              <a:spcAft>
                <a:spcPts val="0"/>
              </a:spcAft>
              <a:buClr>
                <a:srgbClr val="3D3D3D"/>
              </a:buClr>
              <a:buSzPts val="1600"/>
              <a:buFont typeface="Arial"/>
              <a:buNone/>
            </a:pPr>
            <a:r>
              <a:rPr b="0" i="0" lang="en-US" sz="1600" u="none" cap="none" strike="noStrike">
                <a:solidFill>
                  <a:srgbClr val="3D3D3D"/>
                </a:solidFill>
                <a:latin typeface="Arial"/>
                <a:ea typeface="Arial"/>
                <a:cs typeface="Arial"/>
                <a:sym typeface="Arial"/>
              </a:rPr>
              <a:t>2. 右下にある青い　　マークをクリック</a:t>
            </a:r>
            <a:endParaRPr b="0" i="0" sz="4400" u="none" cap="none" strike="noStrike">
              <a:solidFill>
                <a:srgbClr val="FFFFFF"/>
              </a:solidFill>
              <a:latin typeface="Arial"/>
              <a:ea typeface="Arial"/>
              <a:cs typeface="Arial"/>
              <a:sym typeface="Arial"/>
            </a:endParaRPr>
          </a:p>
          <a:p>
            <a:pPr indent="0" lvl="0" marL="0" marR="0" rtl="0" algn="l">
              <a:lnSpc>
                <a:spcPct val="150000"/>
              </a:lnSpc>
              <a:spcBef>
                <a:spcPts val="100"/>
              </a:spcBef>
              <a:spcAft>
                <a:spcPts val="0"/>
              </a:spcAft>
              <a:buClr>
                <a:srgbClr val="3D3D3D"/>
              </a:buClr>
              <a:buSzPts val="1600"/>
              <a:buFont typeface="Arial"/>
              <a:buNone/>
            </a:pPr>
            <a:r>
              <a:rPr b="0" i="0" lang="en-US" sz="1600" u="none" cap="none" strike="noStrike">
                <a:solidFill>
                  <a:srgbClr val="3D3D3D"/>
                </a:solidFill>
                <a:latin typeface="Arial"/>
                <a:ea typeface="Arial"/>
                <a:cs typeface="Arial"/>
                <a:sym typeface="Arial"/>
              </a:rPr>
              <a:t>3. 「チャット」よりお気軽にお声がけください。随時お返事いたします。</a:t>
            </a:r>
            <a:endParaRPr/>
          </a:p>
        </p:txBody>
      </p:sp>
      <p:sp>
        <p:nvSpPr>
          <p:cNvPr id="181" name="Google Shape;181;p12"/>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Autofit/>
          </a:bodyPr>
          <a:lstStyle/>
          <a:p>
            <a:pPr indent="0" lvl="0" marL="0" rtl="0" algn="l">
              <a:lnSpc>
                <a:spcPct val="209090"/>
              </a:lnSpc>
              <a:spcBef>
                <a:spcPts val="0"/>
              </a:spcBef>
              <a:spcAft>
                <a:spcPts val="0"/>
              </a:spcAft>
              <a:buClr>
                <a:srgbClr val="3D3D3D"/>
              </a:buClr>
              <a:buSzPts val="2200"/>
              <a:buFont typeface="Arial"/>
              <a:buNone/>
            </a:pPr>
            <a:r>
              <a:rPr b="0" i="0" lang="en-US" sz="2200" u="none" cap="none" strike="noStrike">
                <a:solidFill>
                  <a:srgbClr val="3D3D3D"/>
                </a:solidFill>
                <a:latin typeface="Arial"/>
                <a:ea typeface="Arial"/>
                <a:cs typeface="Arial"/>
                <a:sym typeface="Arial"/>
              </a:rPr>
              <a:t>付録</a:t>
            </a:r>
            <a:endParaRPr b="0" i="0" sz="2200" u="none" cap="none" strike="noStrike">
              <a:solidFill>
                <a:srgbClr val="3D3D3D"/>
              </a:solidFill>
              <a:latin typeface="Arial"/>
              <a:ea typeface="Arial"/>
              <a:cs typeface="Arial"/>
              <a:sym typeface="Arial"/>
            </a:endParaRPr>
          </a:p>
        </p:txBody>
      </p:sp>
      <p:sp>
        <p:nvSpPr>
          <p:cNvPr id="182" name="Google Shape;182;p12"/>
          <p:cNvSpPr txBox="1"/>
          <p:nvPr>
            <p:ph idx="1" type="body"/>
          </p:nvPr>
        </p:nvSpPr>
        <p:spPr>
          <a:xfrm>
            <a:off x="1443481" y="1210032"/>
            <a:ext cx="10724079" cy="627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0363E"/>
              </a:buClr>
              <a:buSzPts val="2800"/>
              <a:buFont typeface="Arial"/>
              <a:buNone/>
            </a:pPr>
            <a:r>
              <a:rPr lang="en-US">
                <a:latin typeface="Arial"/>
                <a:ea typeface="Arial"/>
                <a:cs typeface="Arial"/>
                <a:sym typeface="Arial"/>
              </a:rPr>
              <a:t>気になることがあれば、チャットからお気軽にお問合せください</a:t>
            </a:r>
            <a:endParaRPr/>
          </a:p>
        </p:txBody>
      </p:sp>
      <p:sp>
        <p:nvSpPr>
          <p:cNvPr id="183" name="Google Shape;183;p12"/>
          <p:cNvSpPr txBox="1"/>
          <p:nvPr>
            <p:ph idx="12" type="sldNum"/>
          </p:nvPr>
        </p:nvSpPr>
        <p:spPr>
          <a:xfrm>
            <a:off x="12375085" y="9242450"/>
            <a:ext cx="312207"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pic>
        <p:nvPicPr>
          <p:cNvPr descr="チャット.png" id="184" name="Google Shape;184;p12"/>
          <p:cNvPicPr preferRelativeResize="0"/>
          <p:nvPr/>
        </p:nvPicPr>
        <p:blipFill rotWithShape="1">
          <a:blip r:embed="rId3">
            <a:alphaModFix/>
          </a:blip>
          <a:srcRect b="533" l="92573" r="0" t="88961"/>
          <a:stretch/>
        </p:blipFill>
        <p:spPr>
          <a:xfrm>
            <a:off x="4238235" y="7515032"/>
            <a:ext cx="350334" cy="315891"/>
          </a:xfrm>
          <a:prstGeom prst="rect">
            <a:avLst/>
          </a:prstGeom>
          <a:noFill/>
          <a:ln cap="flat" cmpd="sng" w="9525">
            <a:solidFill>
              <a:srgbClr val="899098"/>
            </a:solidFill>
            <a:prstDash val="solid"/>
            <a:miter lim="400000"/>
            <a:headEnd len="sm" w="sm" type="none"/>
            <a:tailEnd len="sm" w="sm" type="none"/>
          </a:ln>
        </p:spPr>
      </p:pic>
      <p:pic>
        <p:nvPicPr>
          <p:cNvPr descr="スクリーンショット 2020-10-15 14.44.14.png" id="185" name="Google Shape;185;p12"/>
          <p:cNvPicPr preferRelativeResize="0"/>
          <p:nvPr/>
        </p:nvPicPr>
        <p:blipFill rotWithShape="1">
          <a:blip r:embed="rId4">
            <a:alphaModFix/>
          </a:blip>
          <a:srcRect b="0" l="0" r="0" t="0"/>
          <a:stretch/>
        </p:blipFill>
        <p:spPr>
          <a:xfrm>
            <a:off x="2627217" y="2546210"/>
            <a:ext cx="7750366" cy="425724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2"/>
          <p:cNvSpPr txBox="1"/>
          <p:nvPr/>
        </p:nvSpPr>
        <p:spPr>
          <a:xfrm>
            <a:off x="2459190" y="3492287"/>
            <a:ext cx="1083217" cy="478494"/>
          </a:xfrm>
          <a:prstGeom prst="rect">
            <a:avLst/>
          </a:prstGeom>
          <a:noFill/>
          <a:ln>
            <a:noFill/>
          </a:ln>
        </p:spPr>
        <p:txBody>
          <a:bodyPr anchorCtr="0" anchor="t" bIns="48725" lIns="48725" spcFirstLastPara="1" rIns="48725" wrap="square" tIns="48725">
            <a:spAutoFit/>
          </a:bodyPr>
          <a:lstStyle/>
          <a:p>
            <a:pPr indent="0" lvl="0" marL="0" marR="0" rtl="0" algn="l">
              <a:lnSpc>
                <a:spcPct val="100000"/>
              </a:lnSpc>
              <a:spcBef>
                <a:spcPts val="0"/>
              </a:spcBef>
              <a:spcAft>
                <a:spcPts val="0"/>
              </a:spcAft>
              <a:buClr>
                <a:srgbClr val="0D64C9"/>
              </a:buClr>
              <a:buSzPts val="3000"/>
              <a:buFont typeface="Arial"/>
              <a:buNone/>
            </a:pPr>
            <a:r>
              <a:rPr b="0" i="0" lang="en-US" sz="3000" u="none" cap="none" strike="noStrike">
                <a:solidFill>
                  <a:srgbClr val="0D64C9"/>
                </a:solidFill>
                <a:latin typeface="Arial"/>
                <a:ea typeface="Arial"/>
                <a:cs typeface="Arial"/>
                <a:sym typeface="Arial"/>
              </a:rPr>
              <a:t>目次</a:t>
            </a:r>
            <a:endParaRPr/>
          </a:p>
        </p:txBody>
      </p:sp>
      <p:sp>
        <p:nvSpPr>
          <p:cNvPr id="38" name="Google Shape;38;p2"/>
          <p:cNvSpPr txBox="1"/>
          <p:nvPr/>
        </p:nvSpPr>
        <p:spPr>
          <a:xfrm>
            <a:off x="5126454" y="3672875"/>
            <a:ext cx="5238324" cy="2642423"/>
          </a:xfrm>
          <a:prstGeom prst="rect">
            <a:avLst/>
          </a:prstGeom>
          <a:noFill/>
          <a:ln>
            <a:noFill/>
          </a:ln>
        </p:spPr>
        <p:txBody>
          <a:bodyPr anchorCtr="0" anchor="t" bIns="0" lIns="0" spcFirstLastPara="1" rIns="0" wrap="square" tIns="0">
            <a:noAutofit/>
          </a:bodyPr>
          <a:lstStyle/>
          <a:p>
            <a:pPr indent="28575" lvl="0" marL="0" marR="0" rtl="0" algn="l">
              <a:lnSpc>
                <a:spcPct val="150000"/>
              </a:lnSpc>
              <a:spcBef>
                <a:spcPts val="0"/>
              </a:spcBef>
              <a:spcAft>
                <a:spcPts val="0"/>
              </a:spcAft>
              <a:buClr>
                <a:srgbClr val="3B3B3B"/>
              </a:buClr>
              <a:buSzPts val="2800"/>
              <a:buFont typeface="Arial"/>
              <a:buNone/>
            </a:pPr>
            <a:r>
              <a:rPr b="0" i="0" lang="en-US" sz="2800" u="none" cap="none" strike="noStrike">
                <a:solidFill>
                  <a:srgbClr val="3B3B3B"/>
                </a:solidFill>
                <a:latin typeface="Arial"/>
                <a:ea typeface="Arial"/>
                <a:cs typeface="Arial"/>
                <a:sym typeface="Arial"/>
              </a:rPr>
              <a:t>1.　クラウドサインとは</a:t>
            </a:r>
            <a:endParaRPr b="0" i="0" sz="4400" u="none" cap="none" strike="noStrike">
              <a:solidFill>
                <a:srgbClr val="FFFFFF"/>
              </a:solidFill>
              <a:latin typeface="Arial"/>
              <a:ea typeface="Arial"/>
              <a:cs typeface="Arial"/>
              <a:sym typeface="Arial"/>
            </a:endParaRPr>
          </a:p>
          <a:p>
            <a:pPr indent="28575" lvl="0" marL="0" marR="0" rtl="0" algn="l">
              <a:lnSpc>
                <a:spcPct val="150000"/>
              </a:lnSpc>
              <a:spcBef>
                <a:spcPts val="0"/>
              </a:spcBef>
              <a:spcAft>
                <a:spcPts val="0"/>
              </a:spcAft>
              <a:buClr>
                <a:srgbClr val="3B3B3B"/>
              </a:buClr>
              <a:buSzPts val="2800"/>
              <a:buFont typeface="Arial"/>
              <a:buNone/>
            </a:pPr>
            <a:r>
              <a:rPr b="0" i="0" lang="en-US" sz="2800" u="none" cap="none" strike="noStrike">
                <a:solidFill>
                  <a:srgbClr val="3B3B3B"/>
                </a:solidFill>
                <a:latin typeface="Arial"/>
                <a:ea typeface="Arial"/>
                <a:cs typeface="Arial"/>
                <a:sym typeface="Arial"/>
              </a:rPr>
              <a:t>2.　よくあるご質問  </a:t>
            </a:r>
            <a:endParaRPr/>
          </a:p>
          <a:p>
            <a:pPr indent="28575" lvl="0" marL="0" marR="0" rtl="0" algn="l">
              <a:lnSpc>
                <a:spcPct val="150000"/>
              </a:lnSpc>
              <a:spcBef>
                <a:spcPts val="200"/>
              </a:spcBef>
              <a:spcAft>
                <a:spcPts val="0"/>
              </a:spcAft>
              <a:buClr>
                <a:srgbClr val="3B3B3B"/>
              </a:buClr>
              <a:buSzPts val="2800"/>
              <a:buFont typeface="Arial"/>
              <a:buNone/>
            </a:pPr>
            <a:r>
              <a:rPr b="0" i="0" lang="en-US" sz="2800" u="none" cap="none" strike="noStrike">
                <a:solidFill>
                  <a:srgbClr val="3B3B3B"/>
                </a:solidFill>
                <a:latin typeface="Arial"/>
                <a:ea typeface="Arial"/>
                <a:cs typeface="Arial"/>
                <a:sym typeface="Arial"/>
              </a:rPr>
              <a:t>3.　締結フローについて</a:t>
            </a:r>
            <a:endParaRPr b="0" i="0" sz="4400" u="none" cap="none" strike="noStrike">
              <a:solidFill>
                <a:srgbClr val="FFFFFF"/>
              </a:solidFill>
              <a:latin typeface="Arial"/>
              <a:ea typeface="Arial"/>
              <a:cs typeface="Arial"/>
              <a:sym typeface="Arial"/>
            </a:endParaRPr>
          </a:p>
          <a:p>
            <a:pPr indent="28575" lvl="0" marL="0" marR="0" rtl="0" algn="l">
              <a:lnSpc>
                <a:spcPct val="150000"/>
              </a:lnSpc>
              <a:spcBef>
                <a:spcPts val="0"/>
              </a:spcBef>
              <a:spcAft>
                <a:spcPts val="0"/>
              </a:spcAft>
              <a:buClr>
                <a:srgbClr val="3B3B3B"/>
              </a:buClr>
              <a:buSzPts val="2800"/>
              <a:buFont typeface="Arial"/>
              <a:buNone/>
            </a:pPr>
            <a:r>
              <a:rPr b="0" i="0" lang="en-US" sz="2800" u="none" cap="none" strike="noStrike">
                <a:solidFill>
                  <a:srgbClr val="3B3B3B"/>
                </a:solidFill>
                <a:latin typeface="Arial"/>
                <a:ea typeface="Arial"/>
                <a:cs typeface="Arial"/>
                <a:sym typeface="Arial"/>
              </a:rPr>
              <a:t>4.　付録</a:t>
            </a:r>
            <a:endParaRPr b="0" i="0" sz="4400" u="none" cap="none" strike="noStrike">
              <a:solidFill>
                <a:srgbClr val="FFFFFF"/>
              </a:solidFill>
              <a:latin typeface="Arial"/>
              <a:ea typeface="Arial"/>
              <a:cs typeface="Arial"/>
              <a:sym typeface="Arial"/>
            </a:endParaRPr>
          </a:p>
        </p:txBody>
      </p:sp>
      <p:sp>
        <p:nvSpPr>
          <p:cNvPr id="39" name="Google Shape;39;p2"/>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クラウドサイン利用ガイド</a:t>
            </a:r>
            <a:endParaRPr/>
          </a:p>
        </p:txBody>
      </p:sp>
      <p:sp>
        <p:nvSpPr>
          <p:cNvPr id="40" name="Google Shape;40;p2"/>
          <p:cNvSpPr txBox="1"/>
          <p:nvPr>
            <p:ph idx="12" type="sldNum"/>
          </p:nvPr>
        </p:nvSpPr>
        <p:spPr>
          <a:xfrm>
            <a:off x="12459842" y="9242450"/>
            <a:ext cx="227450"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cxnSp>
        <p:nvCxnSpPr>
          <p:cNvPr id="41" name="Google Shape;41;p2"/>
          <p:cNvCxnSpPr/>
          <p:nvPr/>
        </p:nvCxnSpPr>
        <p:spPr>
          <a:xfrm flipH="1" rot="10800000">
            <a:off x="4334430" y="3518474"/>
            <a:ext cx="1" cy="2951226"/>
          </a:xfrm>
          <a:prstGeom prst="straightConnector1">
            <a:avLst/>
          </a:prstGeom>
          <a:noFill/>
          <a:ln cap="flat" cmpd="sng" w="38100">
            <a:solidFill>
              <a:srgbClr val="0D64C9"/>
            </a:solidFill>
            <a:prstDash val="solid"/>
            <a:miter lim="4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txBox="1"/>
          <p:nvPr>
            <p:ph type="title"/>
          </p:nvPr>
        </p:nvSpPr>
        <p:spPr>
          <a:xfrm>
            <a:off x="948266" y="4540673"/>
            <a:ext cx="11108268" cy="2479041"/>
          </a:xfrm>
          <a:prstGeom prst="rect">
            <a:avLst/>
          </a:prstGeom>
          <a:noFill/>
          <a:ln>
            <a:noFill/>
          </a:ln>
        </p:spPr>
        <p:txBody>
          <a:bodyPr anchorCtr="0" anchor="t" bIns="27075" lIns="27075" spcFirstLastPara="1" rIns="27075" wrap="square" tIns="27075">
            <a:normAutofit/>
          </a:bodyPr>
          <a:lstStyle/>
          <a:p>
            <a:pPr indent="0" lvl="0" marL="0" rtl="0" algn="ctr">
              <a:lnSpc>
                <a:spcPct val="100000"/>
              </a:lnSpc>
              <a:spcBef>
                <a:spcPts val="0"/>
              </a:spcBef>
              <a:spcAft>
                <a:spcPts val="0"/>
              </a:spcAft>
              <a:buClr>
                <a:srgbClr val="FFFFFF"/>
              </a:buClr>
              <a:buSzPts val="4000"/>
              <a:buFont typeface="Arial"/>
              <a:buNone/>
            </a:pPr>
            <a:r>
              <a:rPr lang="en-US">
                <a:solidFill>
                  <a:srgbClr val="FFFFFF"/>
                </a:solidFill>
              </a:rPr>
              <a:t>1. クラウドサインとは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4"/>
          <p:cNvSpPr txBox="1"/>
          <p:nvPr/>
        </p:nvSpPr>
        <p:spPr>
          <a:xfrm>
            <a:off x="2032284" y="1050899"/>
            <a:ext cx="8940232" cy="1545294"/>
          </a:xfrm>
          <a:prstGeom prst="rect">
            <a:avLst/>
          </a:prstGeom>
          <a:noFill/>
          <a:ln>
            <a:noFill/>
          </a:ln>
        </p:spPr>
        <p:txBody>
          <a:bodyPr anchorCtr="0" anchor="t" bIns="48725" lIns="48725" spcFirstLastPara="1" rIns="48725" wrap="square" tIns="48725">
            <a:spAutoFit/>
          </a:bodyPr>
          <a:lstStyle/>
          <a:p>
            <a:pPr indent="0" lvl="0" marL="0" marR="0" rtl="0" algn="ctr">
              <a:lnSpc>
                <a:spcPct val="100000"/>
              </a:lnSpc>
              <a:spcBef>
                <a:spcPts val="0"/>
              </a:spcBef>
              <a:spcAft>
                <a:spcPts val="0"/>
              </a:spcAft>
              <a:buClr>
                <a:srgbClr val="3D3D3D"/>
              </a:buClr>
              <a:buSzPts val="2000"/>
              <a:buFont typeface="Arial"/>
              <a:buNone/>
            </a:pPr>
            <a:r>
              <a:rPr b="0" i="0" lang="en-US" sz="2000" u="none" cap="none" strike="noStrike">
                <a:solidFill>
                  <a:srgbClr val="3D3D3D"/>
                </a:solidFill>
                <a:latin typeface="Arial"/>
                <a:ea typeface="Arial"/>
                <a:cs typeface="Arial"/>
                <a:sym typeface="Arial"/>
              </a:rPr>
              <a:t>弁護士ドットコム監修</a:t>
            </a:r>
            <a:endParaRPr/>
          </a:p>
          <a:p>
            <a:pPr indent="0" lvl="0" marL="0" marR="0" rtl="0" algn="ctr">
              <a:lnSpc>
                <a:spcPct val="100000"/>
              </a:lnSpc>
              <a:spcBef>
                <a:spcPts val="100"/>
              </a:spcBef>
              <a:spcAft>
                <a:spcPts val="0"/>
              </a:spcAft>
              <a:buClr>
                <a:srgbClr val="3D3D3D"/>
              </a:buClr>
              <a:buSzPts val="3000"/>
              <a:buFont typeface="Arial"/>
              <a:buNone/>
            </a:pPr>
            <a:r>
              <a:rPr b="0" i="0" lang="en-US" sz="3000" u="none" cap="none" strike="noStrike">
                <a:solidFill>
                  <a:srgbClr val="3D3D3D"/>
                </a:solidFill>
                <a:latin typeface="Arial"/>
                <a:ea typeface="Arial"/>
                <a:cs typeface="Arial"/>
                <a:sym typeface="Arial"/>
              </a:rPr>
              <a:t>契約締結から契約書管理まで可能な</a:t>
            </a:r>
            <a:endParaRPr/>
          </a:p>
          <a:p>
            <a:pPr indent="0" lvl="0" marL="0" marR="0" rtl="0" algn="ctr">
              <a:lnSpc>
                <a:spcPct val="100000"/>
              </a:lnSpc>
              <a:spcBef>
                <a:spcPts val="100"/>
              </a:spcBef>
              <a:spcAft>
                <a:spcPts val="0"/>
              </a:spcAft>
              <a:buClr>
                <a:srgbClr val="3D3D3D"/>
              </a:buClr>
              <a:buSzPts val="3000"/>
              <a:buFont typeface="Arial"/>
              <a:buNone/>
            </a:pPr>
            <a:r>
              <a:rPr b="0" i="0" lang="en-US" sz="3000" u="none" cap="none" strike="noStrike">
                <a:solidFill>
                  <a:srgbClr val="3D3D3D"/>
                </a:solidFill>
                <a:latin typeface="Arial"/>
                <a:ea typeface="Arial"/>
                <a:cs typeface="Arial"/>
                <a:sym typeface="Arial"/>
              </a:rPr>
              <a:t>クラウド型の電子契約サービス</a:t>
            </a:r>
            <a:endParaRPr/>
          </a:p>
        </p:txBody>
      </p:sp>
      <p:sp>
        <p:nvSpPr>
          <p:cNvPr id="52" name="Google Shape;52;p4"/>
          <p:cNvSpPr txBox="1"/>
          <p:nvPr/>
        </p:nvSpPr>
        <p:spPr>
          <a:xfrm>
            <a:off x="1506436" y="5735238"/>
            <a:ext cx="9991928" cy="681694"/>
          </a:xfrm>
          <a:prstGeom prst="rect">
            <a:avLst/>
          </a:prstGeom>
          <a:noFill/>
          <a:ln>
            <a:noFill/>
          </a:ln>
        </p:spPr>
        <p:txBody>
          <a:bodyPr anchorCtr="0" anchor="t" bIns="48725" lIns="48725" spcFirstLastPara="1" rIns="48725" wrap="square" tIns="48725">
            <a:spAutoFit/>
          </a:bodyPr>
          <a:lstStyle/>
          <a:p>
            <a:pPr indent="0" lvl="0" marL="0" marR="0" rtl="0" algn="ctr">
              <a:lnSpc>
                <a:spcPct val="100000"/>
              </a:lnSpc>
              <a:spcBef>
                <a:spcPts val="0"/>
              </a:spcBef>
              <a:spcAft>
                <a:spcPts val="0"/>
              </a:spcAft>
              <a:buClr>
                <a:srgbClr val="30363E"/>
              </a:buClr>
              <a:buSzPts val="1800"/>
              <a:buFont typeface="Arial"/>
              <a:buNone/>
            </a:pPr>
            <a:r>
              <a:rPr b="0" i="0" lang="en-US" sz="1800" u="none" cap="none" strike="noStrike">
                <a:solidFill>
                  <a:srgbClr val="30363E"/>
                </a:solidFill>
                <a:latin typeface="Arial"/>
                <a:ea typeface="Arial"/>
                <a:cs typeface="Arial"/>
                <a:sym typeface="Arial"/>
              </a:rPr>
              <a:t>契約交渉済の契約書をアップロードし、相手方が承認するだけで契約を結ぶことが出来ます。</a:t>
            </a:r>
            <a:endParaRPr/>
          </a:p>
          <a:p>
            <a:pPr indent="0" lvl="0" marL="0" marR="0" rtl="0" algn="ctr">
              <a:lnSpc>
                <a:spcPct val="100000"/>
              </a:lnSpc>
              <a:spcBef>
                <a:spcPts val="100"/>
              </a:spcBef>
              <a:spcAft>
                <a:spcPts val="0"/>
              </a:spcAft>
              <a:buClr>
                <a:srgbClr val="30363E"/>
              </a:buClr>
              <a:buSzPts val="1800"/>
              <a:buFont typeface="Arial"/>
              <a:buNone/>
            </a:pPr>
            <a:r>
              <a:rPr b="0" i="0" lang="en-US" sz="1800" u="none" cap="none" strike="noStrike">
                <a:solidFill>
                  <a:srgbClr val="30363E"/>
                </a:solidFill>
                <a:latin typeface="Arial"/>
                <a:ea typeface="Arial"/>
                <a:cs typeface="Arial"/>
                <a:sym typeface="Arial"/>
              </a:rPr>
              <a:t>書類の受信者はクラウドサインに登録する必要がありません。</a:t>
            </a:r>
            <a:endParaRPr/>
          </a:p>
        </p:txBody>
      </p:sp>
      <p:sp>
        <p:nvSpPr>
          <p:cNvPr id="53" name="Google Shape;53;p4"/>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クラウドサインの仕組み</a:t>
            </a:r>
            <a:endParaRPr/>
          </a:p>
        </p:txBody>
      </p:sp>
      <p:sp>
        <p:nvSpPr>
          <p:cNvPr id="54" name="Google Shape;54;p4"/>
          <p:cNvSpPr txBox="1"/>
          <p:nvPr>
            <p:ph idx="12" type="sldNum"/>
          </p:nvPr>
        </p:nvSpPr>
        <p:spPr>
          <a:xfrm>
            <a:off x="12459842" y="9242450"/>
            <a:ext cx="227450"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sp>
        <p:nvSpPr>
          <p:cNvPr id="55" name="Google Shape;55;p4"/>
          <p:cNvSpPr txBox="1"/>
          <p:nvPr/>
        </p:nvSpPr>
        <p:spPr>
          <a:xfrm>
            <a:off x="8139934" y="4357491"/>
            <a:ext cx="2393003" cy="46610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D64C9"/>
              </a:buClr>
              <a:buSzPts val="2100"/>
              <a:buFont typeface="Arial"/>
              <a:buNone/>
            </a:pPr>
            <a:r>
              <a:rPr b="0" i="0" lang="en-US" sz="2100" u="none" cap="none" strike="noStrike">
                <a:solidFill>
                  <a:srgbClr val="0D64C9"/>
                </a:solidFill>
                <a:latin typeface="Arial"/>
                <a:ea typeface="Arial"/>
                <a:cs typeface="Arial"/>
                <a:sym typeface="Arial"/>
              </a:rPr>
              <a:t>紛失リスクゼロへ</a:t>
            </a:r>
            <a:endParaRPr/>
          </a:p>
        </p:txBody>
      </p:sp>
      <p:sp>
        <p:nvSpPr>
          <p:cNvPr id="56" name="Google Shape;56;p4"/>
          <p:cNvSpPr txBox="1"/>
          <p:nvPr/>
        </p:nvSpPr>
        <p:spPr>
          <a:xfrm>
            <a:off x="5481447" y="4464869"/>
            <a:ext cx="1976079" cy="40402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D64C9"/>
              </a:buClr>
              <a:buSzPts val="2100"/>
              <a:buFont typeface="Arial"/>
              <a:buNone/>
            </a:pPr>
            <a:r>
              <a:rPr b="0" i="0" lang="en-US" sz="2100" u="none" cap="none" strike="noStrike">
                <a:solidFill>
                  <a:srgbClr val="0D64C9"/>
                </a:solidFill>
                <a:latin typeface="Arial"/>
                <a:ea typeface="Arial"/>
                <a:cs typeface="Arial"/>
                <a:sym typeface="Arial"/>
              </a:rPr>
              <a:t>コスト削減</a:t>
            </a:r>
            <a:endParaRPr/>
          </a:p>
        </p:txBody>
      </p:sp>
      <p:sp>
        <p:nvSpPr>
          <p:cNvPr id="57" name="Google Shape;57;p4"/>
          <p:cNvSpPr txBox="1"/>
          <p:nvPr/>
        </p:nvSpPr>
        <p:spPr>
          <a:xfrm>
            <a:off x="2476722" y="4433827"/>
            <a:ext cx="2496429" cy="466105"/>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D64C9"/>
              </a:buClr>
              <a:buSzPts val="2100"/>
              <a:buFont typeface="Arial"/>
              <a:buNone/>
            </a:pPr>
            <a:r>
              <a:rPr b="0" i="0" lang="en-US" sz="2100" u="none" cap="none" strike="noStrike">
                <a:solidFill>
                  <a:srgbClr val="0D64C9"/>
                </a:solidFill>
                <a:latin typeface="Arial"/>
                <a:ea typeface="Arial"/>
                <a:cs typeface="Arial"/>
                <a:sym typeface="Arial"/>
              </a:rPr>
              <a:t>締結スピードUP</a:t>
            </a:r>
            <a:endParaRPr/>
          </a:p>
        </p:txBody>
      </p:sp>
      <p:sp>
        <p:nvSpPr>
          <p:cNvPr id="58" name="Google Shape;58;p4"/>
          <p:cNvSpPr txBox="1"/>
          <p:nvPr/>
        </p:nvSpPr>
        <p:spPr>
          <a:xfrm>
            <a:off x="7737098" y="4792745"/>
            <a:ext cx="3193817" cy="580966"/>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書類の場所がわからない</a:t>
            </a:r>
            <a:endParaRPr/>
          </a:p>
          <a:p>
            <a:pPr indent="0" lvl="0" marL="0" marR="0" rtl="0" algn="ctr">
              <a:lnSpc>
                <a:spcPct val="100000"/>
              </a:lnSpc>
              <a:spcBef>
                <a:spcPts val="10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誤って破棄、郵送中の紛失、を解消</a:t>
            </a:r>
            <a:endParaRPr/>
          </a:p>
        </p:txBody>
      </p:sp>
      <p:sp>
        <p:nvSpPr>
          <p:cNvPr id="59" name="Google Shape;59;p4"/>
          <p:cNvSpPr txBox="1"/>
          <p:nvPr/>
        </p:nvSpPr>
        <p:spPr>
          <a:xfrm>
            <a:off x="5481447" y="4818717"/>
            <a:ext cx="1976079" cy="68169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印紙・郵送・印刷・</a:t>
            </a:r>
            <a:endParaRPr/>
          </a:p>
          <a:p>
            <a:pPr indent="0" lvl="0" marL="0" marR="0" rtl="0" algn="ctr">
              <a:lnSpc>
                <a:spcPct val="100000"/>
              </a:lnSpc>
              <a:spcBef>
                <a:spcPts val="10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保管費用などが不要に</a:t>
            </a:r>
            <a:endParaRPr/>
          </a:p>
        </p:txBody>
      </p:sp>
      <p:sp>
        <p:nvSpPr>
          <p:cNvPr id="60" name="Google Shape;60;p4"/>
          <p:cNvSpPr txBox="1"/>
          <p:nvPr/>
        </p:nvSpPr>
        <p:spPr>
          <a:xfrm>
            <a:off x="2073886" y="4818717"/>
            <a:ext cx="3302101" cy="681694"/>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取引（サービス導入＆連携）の</a:t>
            </a:r>
            <a:br>
              <a:rPr b="0" i="0" lang="en-US" sz="1300" u="none" cap="none" strike="noStrike">
                <a:solidFill>
                  <a:srgbClr val="30363E"/>
                </a:solidFill>
                <a:latin typeface="Arial"/>
                <a:ea typeface="Arial"/>
                <a:cs typeface="Arial"/>
                <a:sym typeface="Arial"/>
              </a:rPr>
            </a:br>
            <a:r>
              <a:rPr b="0" i="0" lang="en-US" sz="1300" u="none" cap="none" strike="noStrike">
                <a:solidFill>
                  <a:srgbClr val="30363E"/>
                </a:solidFill>
                <a:latin typeface="Arial"/>
                <a:ea typeface="Arial"/>
                <a:cs typeface="Arial"/>
                <a:sym typeface="Arial"/>
              </a:rPr>
              <a:t>開始が早くなる</a:t>
            </a:r>
            <a:endParaRPr/>
          </a:p>
        </p:txBody>
      </p:sp>
      <p:pic>
        <p:nvPicPr>
          <p:cNvPr descr="イメージ" id="61" name="Google Shape;61;p4"/>
          <p:cNvPicPr preferRelativeResize="0"/>
          <p:nvPr/>
        </p:nvPicPr>
        <p:blipFill rotWithShape="1">
          <a:blip r:embed="rId3">
            <a:alphaModFix/>
          </a:blip>
          <a:srcRect b="0" l="0" r="0" t="0"/>
          <a:stretch/>
        </p:blipFill>
        <p:spPr>
          <a:xfrm>
            <a:off x="2973455" y="2969139"/>
            <a:ext cx="1480885" cy="1338444"/>
          </a:xfrm>
          <a:prstGeom prst="rect">
            <a:avLst/>
          </a:prstGeom>
          <a:noFill/>
          <a:ln>
            <a:noFill/>
          </a:ln>
        </p:spPr>
      </p:pic>
      <p:grpSp>
        <p:nvGrpSpPr>
          <p:cNvPr id="62" name="Google Shape;62;p4"/>
          <p:cNvGrpSpPr/>
          <p:nvPr/>
        </p:nvGrpSpPr>
        <p:grpSpPr>
          <a:xfrm>
            <a:off x="5808097" y="2929205"/>
            <a:ext cx="1322780" cy="1338445"/>
            <a:chOff x="0" y="0"/>
            <a:chExt cx="1322778" cy="1338443"/>
          </a:xfrm>
        </p:grpSpPr>
        <p:pic>
          <p:nvPicPr>
            <p:cNvPr descr="イメージ" id="63" name="Google Shape;63;p4"/>
            <p:cNvPicPr preferRelativeResize="0"/>
            <p:nvPr/>
          </p:nvPicPr>
          <p:blipFill rotWithShape="1">
            <a:blip r:embed="rId4">
              <a:alphaModFix/>
            </a:blip>
            <a:srcRect b="0" l="0" r="0" t="0"/>
            <a:stretch/>
          </p:blipFill>
          <p:spPr>
            <a:xfrm>
              <a:off x="684269" y="0"/>
              <a:ext cx="591988" cy="553752"/>
            </a:xfrm>
            <a:prstGeom prst="rect">
              <a:avLst/>
            </a:prstGeom>
            <a:noFill/>
            <a:ln>
              <a:noFill/>
            </a:ln>
          </p:spPr>
        </p:pic>
        <p:pic>
          <p:nvPicPr>
            <p:cNvPr descr="イメージ" id="64" name="Google Shape;64;p4"/>
            <p:cNvPicPr preferRelativeResize="0"/>
            <p:nvPr/>
          </p:nvPicPr>
          <p:blipFill rotWithShape="1">
            <a:blip r:embed="rId5">
              <a:alphaModFix/>
            </a:blip>
            <a:srcRect b="0" l="0" r="0" t="0"/>
            <a:stretch/>
          </p:blipFill>
          <p:spPr>
            <a:xfrm>
              <a:off x="0" y="0"/>
              <a:ext cx="451938" cy="553752"/>
            </a:xfrm>
            <a:prstGeom prst="rect">
              <a:avLst/>
            </a:prstGeom>
            <a:noFill/>
            <a:ln>
              <a:noFill/>
            </a:ln>
          </p:spPr>
        </p:pic>
        <p:pic>
          <p:nvPicPr>
            <p:cNvPr descr="イメージ" id="65" name="Google Shape;65;p4"/>
            <p:cNvPicPr preferRelativeResize="0"/>
            <p:nvPr/>
          </p:nvPicPr>
          <p:blipFill rotWithShape="1">
            <a:blip r:embed="rId6">
              <a:alphaModFix/>
            </a:blip>
            <a:srcRect b="0" l="0" r="0" t="0"/>
            <a:stretch/>
          </p:blipFill>
          <p:spPr>
            <a:xfrm>
              <a:off x="637747" y="764960"/>
              <a:ext cx="685031" cy="569072"/>
            </a:xfrm>
            <a:prstGeom prst="rect">
              <a:avLst/>
            </a:prstGeom>
            <a:noFill/>
            <a:ln>
              <a:noFill/>
            </a:ln>
          </p:spPr>
        </p:pic>
        <p:pic>
          <p:nvPicPr>
            <p:cNvPr descr="イメージ" id="66" name="Google Shape;66;p4"/>
            <p:cNvPicPr preferRelativeResize="0"/>
            <p:nvPr/>
          </p:nvPicPr>
          <p:blipFill rotWithShape="1">
            <a:blip r:embed="rId7">
              <a:alphaModFix/>
            </a:blip>
            <a:srcRect b="0" l="0" r="0" t="0"/>
            <a:stretch/>
          </p:blipFill>
          <p:spPr>
            <a:xfrm>
              <a:off x="26022" y="784691"/>
              <a:ext cx="399893" cy="553752"/>
            </a:xfrm>
            <a:prstGeom prst="rect">
              <a:avLst/>
            </a:prstGeom>
            <a:noFill/>
            <a:ln>
              <a:noFill/>
            </a:ln>
          </p:spPr>
        </p:pic>
        <p:sp>
          <p:nvSpPr>
            <p:cNvPr id="67" name="Google Shape;67;p4"/>
            <p:cNvSpPr/>
            <p:nvPr/>
          </p:nvSpPr>
          <p:spPr>
            <a:xfrm>
              <a:off x="34589" y="89618"/>
              <a:ext cx="1157903" cy="1157903"/>
            </a:xfrm>
            <a:prstGeom prst="ellipse">
              <a:avLst/>
            </a:prstGeom>
            <a:noFill/>
            <a:ln cap="flat" cmpd="sng" w="88900">
              <a:solidFill>
                <a:srgbClr val="666666"/>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cxnSp>
          <p:nvCxnSpPr>
            <p:cNvPr id="68" name="Google Shape;68;p4"/>
            <p:cNvCxnSpPr/>
            <p:nvPr/>
          </p:nvCxnSpPr>
          <p:spPr>
            <a:xfrm flipH="1" rot="10800000">
              <a:off x="233918" y="268441"/>
              <a:ext cx="800258" cy="800257"/>
            </a:xfrm>
            <a:prstGeom prst="straightConnector1">
              <a:avLst/>
            </a:prstGeom>
            <a:noFill/>
            <a:ln cap="flat" cmpd="sng" w="88900">
              <a:solidFill>
                <a:srgbClr val="666666"/>
              </a:solidFill>
              <a:prstDash val="solid"/>
              <a:miter lim="400000"/>
              <a:headEnd len="sm" w="sm" type="none"/>
              <a:tailEnd len="sm" w="sm" type="none"/>
            </a:ln>
          </p:spPr>
        </p:cxnSp>
      </p:grpSp>
      <p:pic>
        <p:nvPicPr>
          <p:cNvPr descr="イメージ" id="69" name="Google Shape;69;p4"/>
          <p:cNvPicPr preferRelativeResize="0"/>
          <p:nvPr/>
        </p:nvPicPr>
        <p:blipFill rotWithShape="1">
          <a:blip r:embed="rId8">
            <a:alphaModFix/>
          </a:blip>
          <a:srcRect b="0" l="0" r="0" t="0"/>
          <a:stretch/>
        </p:blipFill>
        <p:spPr>
          <a:xfrm>
            <a:off x="8658745" y="2977876"/>
            <a:ext cx="1322779" cy="1088431"/>
          </a:xfrm>
          <a:prstGeom prst="rect">
            <a:avLst/>
          </a:prstGeom>
          <a:noFill/>
          <a:ln>
            <a:noFill/>
          </a:ln>
        </p:spPr>
      </p:pic>
      <p:pic>
        <p:nvPicPr>
          <p:cNvPr descr="イメージ" id="70" name="Google Shape;70;p4"/>
          <p:cNvPicPr preferRelativeResize="0"/>
          <p:nvPr/>
        </p:nvPicPr>
        <p:blipFill rotWithShape="1">
          <a:blip r:embed="rId9">
            <a:alphaModFix/>
          </a:blip>
          <a:srcRect b="0" l="0" r="0" t="0"/>
          <a:stretch/>
        </p:blipFill>
        <p:spPr>
          <a:xfrm>
            <a:off x="2527635" y="6622994"/>
            <a:ext cx="8185468" cy="23441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5"/>
          <p:cNvSpPr txBox="1"/>
          <p:nvPr>
            <p:ph type="title"/>
          </p:nvPr>
        </p:nvSpPr>
        <p:spPr>
          <a:xfrm>
            <a:off x="948266" y="4540673"/>
            <a:ext cx="11108268" cy="2479041"/>
          </a:xfrm>
          <a:prstGeom prst="rect">
            <a:avLst/>
          </a:prstGeom>
          <a:noFill/>
          <a:ln>
            <a:noFill/>
          </a:ln>
        </p:spPr>
        <p:txBody>
          <a:bodyPr anchorCtr="0" anchor="t" bIns="27075" lIns="27075" spcFirstLastPara="1" rIns="27075" wrap="square" tIns="27075">
            <a:normAutofit/>
          </a:bodyPr>
          <a:lstStyle/>
          <a:p>
            <a:pPr indent="0" lvl="0" marL="0" rtl="0" algn="ctr">
              <a:lnSpc>
                <a:spcPct val="100000"/>
              </a:lnSpc>
              <a:spcBef>
                <a:spcPts val="0"/>
              </a:spcBef>
              <a:spcAft>
                <a:spcPts val="0"/>
              </a:spcAft>
              <a:buClr>
                <a:srgbClr val="FFFFFF"/>
              </a:buClr>
              <a:buSzPts val="4000"/>
              <a:buFont typeface="Arial"/>
              <a:buNone/>
            </a:pPr>
            <a:r>
              <a:rPr lang="en-US">
                <a:solidFill>
                  <a:srgbClr val="FFFFFF"/>
                </a:solidFill>
              </a:rPr>
              <a:t>2. よくあるご質問</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p:nvPr/>
        </p:nvSpPr>
        <p:spPr>
          <a:xfrm>
            <a:off x="925487" y="5079324"/>
            <a:ext cx="5496927" cy="3449605"/>
          </a:xfrm>
          <a:prstGeom prst="rect">
            <a:avLst/>
          </a:prstGeom>
          <a:solidFill>
            <a:srgbClr val="F4F7F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81" name="Google Shape;81;p6"/>
          <p:cNvSpPr/>
          <p:nvPr/>
        </p:nvSpPr>
        <p:spPr>
          <a:xfrm>
            <a:off x="6582385" y="5079324"/>
            <a:ext cx="5496928" cy="3449605"/>
          </a:xfrm>
          <a:prstGeom prst="rect">
            <a:avLst/>
          </a:prstGeom>
          <a:solidFill>
            <a:srgbClr val="F4F7F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82" name="Google Shape;82;p6"/>
          <p:cNvSpPr txBox="1"/>
          <p:nvPr/>
        </p:nvSpPr>
        <p:spPr>
          <a:xfrm>
            <a:off x="6892518" y="5367904"/>
            <a:ext cx="4876662" cy="2906970"/>
          </a:xfrm>
          <a:prstGeom prst="rect">
            <a:avLst/>
          </a:prstGeom>
          <a:noFill/>
          <a:ln>
            <a:noFill/>
          </a:ln>
        </p:spPr>
        <p:txBody>
          <a:bodyPr anchorCtr="0" anchor="t" bIns="48725" lIns="48725" spcFirstLastPara="1" rIns="48725" wrap="square" tIns="48725">
            <a:spAutoFit/>
          </a:bodyPr>
          <a:lstStyle/>
          <a:p>
            <a:pPr indent="0" lvl="0" marL="0" marR="0" rtl="0" algn="l">
              <a:lnSpc>
                <a:spcPct val="100000"/>
              </a:lnSpc>
              <a:spcBef>
                <a:spcPts val="0"/>
              </a:spcBef>
              <a:spcAft>
                <a:spcPts val="0"/>
              </a:spcAft>
              <a:buClr>
                <a:srgbClr val="0D64C9"/>
              </a:buClr>
              <a:buSzPts val="1700"/>
              <a:buFont typeface="Arial"/>
              <a:buNone/>
            </a:pPr>
            <a:r>
              <a:rPr b="0" i="0" lang="en-US" sz="1700" u="none" cap="none" strike="noStrike">
                <a:solidFill>
                  <a:srgbClr val="0D64C9"/>
                </a:solidFill>
                <a:latin typeface="Arial"/>
                <a:ea typeface="Arial"/>
                <a:cs typeface="Arial"/>
                <a:sym typeface="Arial"/>
              </a:rPr>
              <a:t>Q. 契約締結権限者が送受信しない対応は？</a:t>
            </a:r>
            <a:endParaRPr b="0" i="0" sz="44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D64C9"/>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A. 契約締結権限者が送受信を行わない場合、代替案として以下の方法をご検討ください。なおこの場合、社内規定において、電子署名による契約を署名代理により行う旨を規定しておくことを推奨いたします。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①別途社内で契約締結権限者の承認を得た上、署名代理し、</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   使者として送受信を行う</a:t>
            </a:r>
            <a:endParaRPr b="0" i="0" sz="44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②契約締結権限がある者を送受信宛先に含める</a:t>
            </a:r>
            <a:endParaRPr b="0" i="0" sz="44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契約締結権限がある者に締結した書類を転送/共有する機能も提供しています。</a:t>
            </a:r>
            <a:endParaRPr/>
          </a:p>
        </p:txBody>
      </p:sp>
      <p:sp>
        <p:nvSpPr>
          <p:cNvPr id="83" name="Google Shape;83;p6"/>
          <p:cNvSpPr/>
          <p:nvPr/>
        </p:nvSpPr>
        <p:spPr>
          <a:xfrm>
            <a:off x="925487" y="1459244"/>
            <a:ext cx="5496928" cy="3454401"/>
          </a:xfrm>
          <a:prstGeom prst="rect">
            <a:avLst/>
          </a:prstGeom>
          <a:solidFill>
            <a:srgbClr val="F4F7F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84" name="Google Shape;84;p6"/>
          <p:cNvSpPr txBox="1"/>
          <p:nvPr/>
        </p:nvSpPr>
        <p:spPr>
          <a:xfrm>
            <a:off x="1235620" y="1783021"/>
            <a:ext cx="4876662" cy="2640871"/>
          </a:xfrm>
          <a:prstGeom prst="rect">
            <a:avLst/>
          </a:prstGeom>
          <a:noFill/>
          <a:ln>
            <a:noFill/>
          </a:ln>
        </p:spPr>
        <p:txBody>
          <a:bodyPr anchorCtr="0" anchor="t" bIns="48725" lIns="48725" spcFirstLastPara="1" rIns="48725" wrap="square" tIns="48725">
            <a:spAutoFit/>
          </a:bodyPr>
          <a:lstStyle/>
          <a:p>
            <a:pPr indent="0" lvl="0" marL="0" marR="0" rtl="0" algn="l">
              <a:lnSpc>
                <a:spcPct val="100000"/>
              </a:lnSpc>
              <a:spcBef>
                <a:spcPts val="0"/>
              </a:spcBef>
              <a:spcAft>
                <a:spcPts val="0"/>
              </a:spcAft>
              <a:buClr>
                <a:srgbClr val="0D64C9"/>
              </a:buClr>
              <a:buSzPts val="1700"/>
              <a:buFont typeface="Arial"/>
              <a:buNone/>
            </a:pPr>
            <a:r>
              <a:rPr b="0" i="0" lang="en-US" sz="1700" u="none" cap="none" strike="noStrike">
                <a:solidFill>
                  <a:srgbClr val="0D64C9"/>
                </a:solidFill>
                <a:latin typeface="Arial"/>
                <a:ea typeface="Arial"/>
                <a:cs typeface="Arial"/>
                <a:sym typeface="Arial"/>
              </a:rPr>
              <a:t>Q. 紙でなく電子で本当に問題ないの？</a:t>
            </a:r>
            <a:endParaRPr b="0" i="0" sz="44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D64C9"/>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A. 契約の方式は自由であり、電子文書による契約も適法です。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原則：契約方式の自由</a:t>
            </a:r>
            <a:endParaRPr b="0" i="0" sz="44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契約締結の方式は、原則として自由とされています。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書面でなくとも、口頭、eメールのような方式のほか、電子文書によりクラウド上で契約を締結することも可能であり、クラウドサイン による契約締結も当然適法なものです。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なお、この契約方式の原則は、2017年に成立した改正民法にも明記されています。</a:t>
            </a:r>
            <a:endParaRPr/>
          </a:p>
        </p:txBody>
      </p:sp>
      <p:sp>
        <p:nvSpPr>
          <p:cNvPr id="85" name="Google Shape;85;p6"/>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209090"/>
              </a:lnSpc>
              <a:spcBef>
                <a:spcPts val="0"/>
              </a:spcBef>
              <a:spcAft>
                <a:spcPts val="0"/>
              </a:spcAft>
              <a:buClr>
                <a:srgbClr val="30363E"/>
              </a:buClr>
              <a:buSzPct val="100000"/>
              <a:buFont typeface="Arial"/>
              <a:buNone/>
            </a:pPr>
            <a:r>
              <a:rPr lang="en-US" sz="2200">
                <a:solidFill>
                  <a:srgbClr val="30363E"/>
                </a:solidFill>
                <a:latin typeface="Arial"/>
                <a:ea typeface="Arial"/>
                <a:cs typeface="Arial"/>
                <a:sym typeface="Arial"/>
              </a:rPr>
              <a:t>よくあるご質問</a:t>
            </a:r>
            <a:endParaRPr/>
          </a:p>
        </p:txBody>
      </p:sp>
      <p:sp>
        <p:nvSpPr>
          <p:cNvPr id="86" name="Google Shape;86;p6"/>
          <p:cNvSpPr txBox="1"/>
          <p:nvPr>
            <p:ph idx="12" type="sldNum"/>
          </p:nvPr>
        </p:nvSpPr>
        <p:spPr>
          <a:xfrm>
            <a:off x="12459842" y="9242450"/>
            <a:ext cx="227450"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a:t>‹#›</a:t>
            </a:fld>
            <a:endParaRPr/>
          </a:p>
        </p:txBody>
      </p:sp>
      <p:sp>
        <p:nvSpPr>
          <p:cNvPr id="87" name="Google Shape;87;p6"/>
          <p:cNvSpPr txBox="1"/>
          <p:nvPr/>
        </p:nvSpPr>
        <p:spPr>
          <a:xfrm>
            <a:off x="1235620" y="5367904"/>
            <a:ext cx="4876662" cy="2868498"/>
          </a:xfrm>
          <a:prstGeom prst="rect">
            <a:avLst/>
          </a:prstGeom>
          <a:noFill/>
          <a:ln>
            <a:noFill/>
          </a:ln>
        </p:spPr>
        <p:txBody>
          <a:bodyPr anchorCtr="0" anchor="t" bIns="48725" lIns="48725" spcFirstLastPara="1" rIns="48725" wrap="square" tIns="48725">
            <a:spAutoFit/>
          </a:bodyPr>
          <a:lstStyle/>
          <a:p>
            <a:pPr indent="0" lvl="0" marL="0" marR="0" rtl="0" algn="l">
              <a:lnSpc>
                <a:spcPct val="100000"/>
              </a:lnSpc>
              <a:spcBef>
                <a:spcPts val="0"/>
              </a:spcBef>
              <a:spcAft>
                <a:spcPts val="0"/>
              </a:spcAft>
              <a:buClr>
                <a:srgbClr val="0D64C9"/>
              </a:buClr>
              <a:buSzPts val="1700"/>
              <a:buFont typeface="Arial"/>
              <a:buNone/>
            </a:pPr>
            <a:r>
              <a:rPr b="0" i="0" lang="en-US" sz="1700" u="none" cap="none" strike="noStrike">
                <a:solidFill>
                  <a:srgbClr val="0D64C9"/>
                </a:solidFill>
                <a:latin typeface="Arial"/>
                <a:ea typeface="Arial"/>
                <a:cs typeface="Arial"/>
                <a:sym typeface="Arial"/>
              </a:rPr>
              <a:t>Q. 無権代理リスクの対応は？</a:t>
            </a:r>
            <a:endParaRPr b="0" i="0" sz="44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D64C9"/>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A. 契約締結権限者自身がクラウド契約の送受信を行うことを推奨しています。文書に押印があってもその押印が権限のない者による押印だった場合にはその文書の真正な成立が認められないのと同様、契約締結権限者以外の者が、権限者からの委任/承認なく会社を代理してクラウド上で契約締結した場合、無権代理を主張され、契約が無効となるリスクが生じま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このリスクを最小化するために、押印における原則と同様、契約締結名義者および権限者自身により、送受信の作業を行っていただくことを推奨いたします。</a:t>
            </a:r>
            <a:endParaRPr/>
          </a:p>
        </p:txBody>
      </p:sp>
      <p:sp>
        <p:nvSpPr>
          <p:cNvPr id="88" name="Google Shape;88;p6"/>
          <p:cNvSpPr/>
          <p:nvPr/>
        </p:nvSpPr>
        <p:spPr>
          <a:xfrm>
            <a:off x="6582385" y="1459244"/>
            <a:ext cx="5496928" cy="3454401"/>
          </a:xfrm>
          <a:prstGeom prst="rect">
            <a:avLst/>
          </a:prstGeom>
          <a:solidFill>
            <a:srgbClr val="F4F7FA"/>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89" name="Google Shape;89;p6"/>
          <p:cNvSpPr txBox="1"/>
          <p:nvPr/>
        </p:nvSpPr>
        <p:spPr>
          <a:xfrm>
            <a:off x="6783347" y="1821121"/>
            <a:ext cx="5089352" cy="2153558"/>
          </a:xfrm>
          <a:prstGeom prst="rect">
            <a:avLst/>
          </a:prstGeom>
          <a:noFill/>
          <a:ln>
            <a:noFill/>
          </a:ln>
        </p:spPr>
        <p:txBody>
          <a:bodyPr anchorCtr="0" anchor="t" bIns="48725" lIns="48725" spcFirstLastPara="1" rIns="48725" wrap="square" tIns="48725">
            <a:spAutoFit/>
          </a:bodyPr>
          <a:lstStyle/>
          <a:p>
            <a:pPr indent="0" lvl="0" marL="0" marR="0" rtl="0" algn="l">
              <a:lnSpc>
                <a:spcPct val="100000"/>
              </a:lnSpc>
              <a:spcBef>
                <a:spcPts val="0"/>
              </a:spcBef>
              <a:spcAft>
                <a:spcPts val="0"/>
              </a:spcAft>
              <a:buClr>
                <a:srgbClr val="0D64C9"/>
              </a:buClr>
              <a:buSzPts val="1700"/>
              <a:buFont typeface="Arial"/>
              <a:buNone/>
            </a:pPr>
            <a:r>
              <a:rPr b="0" i="0" lang="en-US" sz="1700" u="none" cap="none" strike="noStrike">
                <a:solidFill>
                  <a:srgbClr val="0D64C9"/>
                </a:solidFill>
                <a:latin typeface="Arial"/>
                <a:ea typeface="Arial"/>
                <a:cs typeface="Arial"/>
                <a:sym typeface="Arial"/>
              </a:rPr>
              <a:t>Q. クラウドサインにおける証拠力担保の方法は？</a:t>
            </a:r>
            <a:endParaRPr b="0" i="0" sz="4400" u="none" cap="none" strike="noStrike">
              <a:solidFill>
                <a:srgbClr val="FFFFFF"/>
              </a:solidFill>
              <a:latin typeface="Arial"/>
              <a:ea typeface="Arial"/>
              <a:cs typeface="Arial"/>
              <a:sym typeface="Arial"/>
            </a:endParaRPr>
          </a:p>
          <a:p>
            <a:pPr indent="0" lvl="0" marL="0" marR="0" rtl="0" algn="l">
              <a:lnSpc>
                <a:spcPct val="100000"/>
              </a:lnSpc>
              <a:spcBef>
                <a:spcPts val="1000"/>
              </a:spcBef>
              <a:spcAft>
                <a:spcPts val="0"/>
              </a:spcAft>
              <a:buClr>
                <a:srgbClr val="0D64C9"/>
              </a:buClr>
              <a:buSzPts val="1200"/>
              <a:buFont typeface="Arial"/>
              <a:buNone/>
            </a:pPr>
            <a:r>
              <a:t/>
            </a:r>
            <a:endParaRPr b="0" i="0" sz="1200" u="none" cap="none" strike="noStrike">
              <a:solidFill>
                <a:srgbClr val="FFFFFF"/>
              </a:solidFill>
              <a:latin typeface="Arial"/>
              <a:ea typeface="Arial"/>
              <a:cs typeface="Arial"/>
              <a:sym typeface="Arial"/>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A. クラウドサインはお客様・取引先様に代わり弁護士ドットコム株式会社名義で電子署名を施す、新しい方式を採用しています。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弊社が代わって電子署名を施すため、お客様・取引先様は電子証明書の取得が不要です。</a:t>
            </a:r>
            <a:endParaRPr/>
          </a:p>
          <a:p>
            <a:pPr indent="0" lvl="0" marL="0" marR="0" rtl="0" algn="just">
              <a:lnSpc>
                <a:spcPct val="146153"/>
              </a:lnSpc>
              <a:spcBef>
                <a:spcPts val="100"/>
              </a:spcBef>
              <a:spcAft>
                <a:spcPts val="0"/>
              </a:spcAft>
              <a:buClr>
                <a:srgbClr val="3B3B3B"/>
              </a:buClr>
              <a:buSzPts val="1300"/>
              <a:buFont typeface="Arial"/>
              <a:buNone/>
            </a:pPr>
            <a:r>
              <a:rPr b="0" i="0" lang="en-US" sz="1300" u="none" cap="none" strike="noStrike">
                <a:solidFill>
                  <a:srgbClr val="3B3B3B"/>
                </a:solidFill>
                <a:latin typeface="Arial"/>
                <a:ea typeface="Arial"/>
                <a:cs typeface="Arial"/>
                <a:sym typeface="Arial"/>
              </a:rPr>
              <a:t>加えて認定タイムスタンプを付与しているため、「誰が」「何を」「いつ」を長期的に証明することが可能です。</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7"/>
          <p:cNvSpPr txBox="1"/>
          <p:nvPr>
            <p:ph type="title"/>
          </p:nvPr>
        </p:nvSpPr>
        <p:spPr>
          <a:xfrm>
            <a:off x="948266" y="4540673"/>
            <a:ext cx="11108268" cy="2479041"/>
          </a:xfrm>
          <a:prstGeom prst="rect">
            <a:avLst/>
          </a:prstGeom>
          <a:noFill/>
          <a:ln>
            <a:noFill/>
          </a:ln>
        </p:spPr>
        <p:txBody>
          <a:bodyPr anchorCtr="0" anchor="t" bIns="27075" lIns="27075" spcFirstLastPara="1" rIns="27075" wrap="square" tIns="27075">
            <a:normAutofit/>
          </a:bodyPr>
          <a:lstStyle/>
          <a:p>
            <a:pPr indent="0" lvl="0" marL="0" rtl="0" algn="ctr">
              <a:lnSpc>
                <a:spcPct val="100000"/>
              </a:lnSpc>
              <a:spcBef>
                <a:spcPts val="0"/>
              </a:spcBef>
              <a:spcAft>
                <a:spcPts val="0"/>
              </a:spcAft>
              <a:buClr>
                <a:srgbClr val="FFFFFF"/>
              </a:buClr>
              <a:buSzPts val="4000"/>
              <a:buFont typeface="Arial"/>
              <a:buNone/>
            </a:pPr>
            <a:r>
              <a:rPr lang="en-US">
                <a:solidFill>
                  <a:srgbClr val="FFFFFF"/>
                </a:solidFill>
              </a:rPr>
              <a:t>3. 締結フローについて</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8"/>
          <p:cNvSpPr txBox="1"/>
          <p:nvPr>
            <p:ph type="title"/>
          </p:nvPr>
        </p:nvSpPr>
        <p:spPr>
          <a:xfrm>
            <a:off x="277977" y="164919"/>
            <a:ext cx="9497726" cy="552967"/>
          </a:xfrm>
          <a:prstGeom prst="rect">
            <a:avLst/>
          </a:prstGeom>
          <a:noFill/>
          <a:ln>
            <a:noFill/>
          </a:ln>
        </p:spPr>
        <p:txBody>
          <a:bodyPr anchorCtr="0" anchor="ctr" bIns="130025" lIns="130025" spcFirstLastPara="1" rIns="130025" wrap="square" tIns="130025">
            <a:noAutofit/>
          </a:bodyPr>
          <a:lstStyle/>
          <a:p>
            <a:pPr indent="0" lvl="0" marL="0" rtl="0" algn="l">
              <a:lnSpc>
                <a:spcPct val="209090"/>
              </a:lnSpc>
              <a:spcBef>
                <a:spcPts val="0"/>
              </a:spcBef>
              <a:spcAft>
                <a:spcPts val="0"/>
              </a:spcAft>
              <a:buClr>
                <a:srgbClr val="30363E"/>
              </a:buClr>
              <a:buSzPts val="2200"/>
              <a:buFont typeface="Arial"/>
              <a:buNone/>
            </a:pPr>
            <a:r>
              <a:rPr lang="en-US"/>
              <a:t>クラウドサインとは</a:t>
            </a:r>
            <a:endParaRPr/>
          </a:p>
        </p:txBody>
      </p:sp>
      <p:sp>
        <p:nvSpPr>
          <p:cNvPr id="100" name="Google Shape;100;p8"/>
          <p:cNvSpPr/>
          <p:nvPr/>
        </p:nvSpPr>
        <p:spPr>
          <a:xfrm>
            <a:off x="8801401" y="4901791"/>
            <a:ext cx="3581401" cy="2247901"/>
          </a:xfrm>
          <a:prstGeom prst="rect">
            <a:avLst/>
          </a:prstGeom>
          <a:solidFill>
            <a:srgbClr val="FFFFFF"/>
          </a:solidFill>
          <a:ln cap="flat" cmpd="sng" w="9525">
            <a:solidFill>
              <a:srgbClr val="899098"/>
            </a:solidFill>
            <a:prstDash val="solid"/>
            <a:miter lim="400000"/>
            <a:headEnd len="sm" w="sm" type="none"/>
            <a:tailEnd len="sm" w="sm" type="none"/>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01" name="Google Shape;101;p8"/>
          <p:cNvSpPr txBox="1"/>
          <p:nvPr/>
        </p:nvSpPr>
        <p:spPr>
          <a:xfrm>
            <a:off x="1871542" y="2589662"/>
            <a:ext cx="9261717" cy="618194"/>
          </a:xfrm>
          <a:prstGeom prst="rect">
            <a:avLst/>
          </a:prstGeom>
          <a:noFill/>
          <a:ln>
            <a:noFill/>
          </a:ln>
        </p:spPr>
        <p:txBody>
          <a:bodyPr anchorCtr="0" anchor="t" bIns="48725" lIns="48725" spcFirstLastPara="1" rIns="48725" wrap="square" tIns="48725">
            <a:spAutoFit/>
          </a:bodyPr>
          <a:lstStyle/>
          <a:p>
            <a:pPr indent="0" lvl="0" marL="0" marR="0" rtl="0" algn="ctr">
              <a:lnSpc>
                <a:spcPct val="100000"/>
              </a:lnSpc>
              <a:spcBef>
                <a:spcPts val="0"/>
              </a:spcBef>
              <a:spcAft>
                <a:spcPts val="0"/>
              </a:spcAft>
              <a:buClr>
                <a:srgbClr val="3B3B3B"/>
              </a:buClr>
              <a:buSzPts val="1600"/>
              <a:buFont typeface="Arial"/>
              <a:buNone/>
            </a:pPr>
            <a:r>
              <a:rPr b="0" i="0" lang="en-US" sz="1600" u="none" cap="none" strike="noStrike">
                <a:solidFill>
                  <a:srgbClr val="3B3B3B"/>
                </a:solidFill>
                <a:latin typeface="Arial"/>
                <a:ea typeface="Arial"/>
                <a:cs typeface="Arial"/>
                <a:sym typeface="Arial"/>
              </a:rPr>
              <a:t>届いたメールからPDFの書類を開封し、ボタンひとつで契約を結ぶことが出来ます。</a:t>
            </a:r>
            <a:endParaRPr/>
          </a:p>
          <a:p>
            <a:pPr indent="0" lvl="0" marL="0" marR="0" rtl="0" algn="ctr">
              <a:lnSpc>
                <a:spcPct val="100000"/>
              </a:lnSpc>
              <a:spcBef>
                <a:spcPts val="100"/>
              </a:spcBef>
              <a:spcAft>
                <a:spcPts val="0"/>
              </a:spcAft>
              <a:buClr>
                <a:srgbClr val="3B3B3B"/>
              </a:buClr>
              <a:buSzPts val="1600"/>
              <a:buFont typeface="Arial"/>
              <a:buNone/>
            </a:pPr>
            <a:r>
              <a:rPr b="0" i="0" lang="en-US" sz="1600" u="none" cap="none" strike="noStrike">
                <a:solidFill>
                  <a:srgbClr val="3B3B3B"/>
                </a:solidFill>
                <a:latin typeface="Arial"/>
                <a:ea typeface="Arial"/>
                <a:cs typeface="Arial"/>
                <a:sym typeface="Arial"/>
              </a:rPr>
              <a:t>受信者はクラウドサインに登録する必要はありません。</a:t>
            </a:r>
            <a:endParaRPr/>
          </a:p>
        </p:txBody>
      </p:sp>
      <p:sp>
        <p:nvSpPr>
          <p:cNvPr id="102" name="Google Shape;102;p8"/>
          <p:cNvSpPr txBox="1"/>
          <p:nvPr>
            <p:ph idx="1" type="body"/>
          </p:nvPr>
        </p:nvSpPr>
        <p:spPr>
          <a:xfrm>
            <a:off x="3864988" y="1551246"/>
            <a:ext cx="5408683" cy="7320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0363E"/>
              </a:buClr>
              <a:buSzPts val="3000"/>
              <a:buFont typeface="Arial"/>
              <a:buNone/>
            </a:pPr>
            <a:r>
              <a:rPr lang="en-US" sz="3000">
                <a:latin typeface="Arial"/>
                <a:ea typeface="Arial"/>
                <a:cs typeface="Arial"/>
                <a:sym typeface="Arial"/>
              </a:rPr>
              <a:t>契約締結は3ステップで完了</a:t>
            </a:r>
            <a:endParaRPr/>
          </a:p>
        </p:txBody>
      </p:sp>
      <p:sp>
        <p:nvSpPr>
          <p:cNvPr id="103" name="Google Shape;103;p8"/>
          <p:cNvSpPr txBox="1"/>
          <p:nvPr>
            <p:ph idx="12" type="sldNum"/>
          </p:nvPr>
        </p:nvSpPr>
        <p:spPr>
          <a:xfrm>
            <a:off x="12459842" y="9242450"/>
            <a:ext cx="227450"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sp>
        <p:nvSpPr>
          <p:cNvPr id="104" name="Google Shape;104;p8"/>
          <p:cNvSpPr/>
          <p:nvPr/>
        </p:nvSpPr>
        <p:spPr>
          <a:xfrm>
            <a:off x="681137" y="7326660"/>
            <a:ext cx="3487492" cy="38523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D3D3D"/>
              </a:buClr>
              <a:buSzPts val="1800"/>
              <a:buFont typeface="Arial"/>
              <a:buNone/>
            </a:pPr>
            <a:r>
              <a:rPr b="0" i="0" lang="en-US" sz="1800" u="none" cap="none" strike="noStrike">
                <a:solidFill>
                  <a:srgbClr val="3D3D3D"/>
                </a:solidFill>
                <a:latin typeface="Arial"/>
                <a:ea typeface="Arial"/>
                <a:cs typeface="Arial"/>
                <a:sym typeface="Arial"/>
              </a:rPr>
              <a:t>メールで受信</a:t>
            </a:r>
            <a:endParaRPr/>
          </a:p>
        </p:txBody>
      </p:sp>
      <p:sp>
        <p:nvSpPr>
          <p:cNvPr id="105" name="Google Shape;105;p8"/>
          <p:cNvSpPr/>
          <p:nvPr/>
        </p:nvSpPr>
        <p:spPr>
          <a:xfrm>
            <a:off x="4830888" y="7326660"/>
            <a:ext cx="3371436" cy="33443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D3D3D"/>
              </a:buClr>
              <a:buSzPts val="1800"/>
              <a:buFont typeface="Arial"/>
              <a:buNone/>
            </a:pPr>
            <a:r>
              <a:rPr b="0" i="0" lang="en-US" sz="1800" u="none" cap="none" strike="noStrike">
                <a:solidFill>
                  <a:srgbClr val="3D3D3D"/>
                </a:solidFill>
                <a:latin typeface="Arial"/>
                <a:ea typeface="Arial"/>
                <a:cs typeface="Arial"/>
                <a:sym typeface="Arial"/>
              </a:rPr>
              <a:t>契約書確認・合意</a:t>
            </a:r>
            <a:endParaRPr/>
          </a:p>
        </p:txBody>
      </p:sp>
      <p:sp>
        <p:nvSpPr>
          <p:cNvPr id="106" name="Google Shape;106;p8"/>
          <p:cNvSpPr/>
          <p:nvPr/>
        </p:nvSpPr>
        <p:spPr>
          <a:xfrm>
            <a:off x="8906384" y="7292886"/>
            <a:ext cx="3371436" cy="334430"/>
          </a:xfrm>
          <a:prstGeom prst="rect">
            <a:avLst/>
          </a:prstGeom>
          <a:noFill/>
          <a:ln>
            <a:noFill/>
          </a:ln>
        </p:spPr>
        <p:txBody>
          <a:bodyPr anchorCtr="0" anchor="t" bIns="50800" lIns="50800" spcFirstLastPara="1" rIns="50800" wrap="square" tIns="50800">
            <a:noAutofit/>
          </a:bodyPr>
          <a:lstStyle/>
          <a:p>
            <a:pPr indent="0" lvl="0" marL="0" marR="0" rtl="0" algn="ctr">
              <a:lnSpc>
                <a:spcPct val="100000"/>
              </a:lnSpc>
              <a:spcBef>
                <a:spcPts val="0"/>
              </a:spcBef>
              <a:spcAft>
                <a:spcPts val="0"/>
              </a:spcAft>
              <a:buClr>
                <a:srgbClr val="3D3D3D"/>
              </a:buClr>
              <a:buSzPts val="1800"/>
              <a:buFont typeface="Arial"/>
              <a:buNone/>
            </a:pPr>
            <a:r>
              <a:rPr b="0" i="0" lang="en-US" sz="1800" u="none" cap="none" strike="noStrike">
                <a:solidFill>
                  <a:srgbClr val="3D3D3D"/>
                </a:solidFill>
                <a:latin typeface="Arial"/>
                <a:ea typeface="Arial"/>
                <a:cs typeface="Arial"/>
                <a:sym typeface="Arial"/>
              </a:rPr>
              <a:t>締結後書類を印刷・PDFで保管</a:t>
            </a:r>
            <a:endParaRPr/>
          </a:p>
        </p:txBody>
      </p:sp>
      <p:pic>
        <p:nvPicPr>
          <p:cNvPr descr="IMG_9973.PNG" id="107" name="Google Shape;107;p8"/>
          <p:cNvPicPr preferRelativeResize="0"/>
          <p:nvPr/>
        </p:nvPicPr>
        <p:blipFill rotWithShape="1">
          <a:blip r:embed="rId3">
            <a:alphaModFix/>
          </a:blip>
          <a:srcRect b="40491" l="956" r="455" t="30987"/>
          <a:stretch/>
        </p:blipFill>
        <p:spPr>
          <a:xfrm>
            <a:off x="650029" y="4928864"/>
            <a:ext cx="3585140" cy="2244609"/>
          </a:xfrm>
          <a:prstGeom prst="rect">
            <a:avLst/>
          </a:prstGeom>
          <a:noFill/>
          <a:ln cap="flat" cmpd="sng" w="9525">
            <a:solidFill>
              <a:srgbClr val="899098"/>
            </a:solidFill>
            <a:prstDash val="solid"/>
            <a:miter lim="400000"/>
            <a:headEnd len="sm" w="sm" type="none"/>
            <a:tailEnd len="sm" w="sm" type="none"/>
          </a:ln>
        </p:spPr>
      </p:pic>
      <p:pic>
        <p:nvPicPr>
          <p:cNvPr descr="kakunin.png" id="108" name="Google Shape;108;p8"/>
          <p:cNvPicPr preferRelativeResize="0"/>
          <p:nvPr/>
        </p:nvPicPr>
        <p:blipFill rotWithShape="1">
          <a:blip r:embed="rId4">
            <a:alphaModFix/>
          </a:blip>
          <a:srcRect b="34774" l="23341" r="23340" t="33704"/>
          <a:stretch/>
        </p:blipFill>
        <p:spPr>
          <a:xfrm>
            <a:off x="4724120" y="4928864"/>
            <a:ext cx="3585140" cy="2244609"/>
          </a:xfrm>
          <a:prstGeom prst="rect">
            <a:avLst/>
          </a:prstGeom>
          <a:noFill/>
          <a:ln>
            <a:noFill/>
          </a:ln>
        </p:spPr>
      </p:pic>
      <p:sp>
        <p:nvSpPr>
          <p:cNvPr id="109" name="Google Shape;109;p8"/>
          <p:cNvSpPr/>
          <p:nvPr/>
        </p:nvSpPr>
        <p:spPr>
          <a:xfrm>
            <a:off x="1952960" y="3714994"/>
            <a:ext cx="979112" cy="979112"/>
          </a:xfrm>
          <a:prstGeom prst="ellipse">
            <a:avLst/>
          </a:prstGeom>
          <a:solidFill>
            <a:srgbClr val="1056B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500"/>
              <a:buFont typeface="Arial"/>
              <a:buNone/>
            </a:pPr>
            <a:r>
              <a:rPr b="0" i="0" lang="en-US" sz="1500" u="none" cap="none" strike="noStrike">
                <a:solidFill>
                  <a:srgbClr val="FFFFFF"/>
                </a:solidFill>
                <a:latin typeface="Arial"/>
                <a:ea typeface="Arial"/>
                <a:cs typeface="Arial"/>
                <a:sym typeface="Arial"/>
              </a:rPr>
              <a:t>STEP</a:t>
            </a:r>
            <a:endParaRPr/>
          </a:p>
          <a:p>
            <a:pPr indent="0" lvl="0" marL="0" marR="0" rtl="0" algn="ctr">
              <a:lnSpc>
                <a:spcPct val="100000"/>
              </a:lnSpc>
              <a:spcBef>
                <a:spcPts val="10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01</a:t>
            </a:r>
            <a:endParaRPr/>
          </a:p>
        </p:txBody>
      </p:sp>
      <p:sp>
        <p:nvSpPr>
          <p:cNvPr id="110" name="Google Shape;110;p8"/>
          <p:cNvSpPr/>
          <p:nvPr/>
        </p:nvSpPr>
        <p:spPr>
          <a:xfrm>
            <a:off x="6012689" y="3714839"/>
            <a:ext cx="979422" cy="979422"/>
          </a:xfrm>
          <a:prstGeom prst="ellipse">
            <a:avLst/>
          </a:prstGeom>
          <a:solidFill>
            <a:srgbClr val="1056B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500"/>
              <a:buFont typeface="Arial"/>
              <a:buNone/>
            </a:pPr>
            <a:r>
              <a:rPr b="0" i="0" lang="en-US" sz="1500" u="none" cap="none" strike="noStrike">
                <a:solidFill>
                  <a:srgbClr val="FFFFFF"/>
                </a:solidFill>
                <a:latin typeface="Arial"/>
                <a:ea typeface="Arial"/>
                <a:cs typeface="Arial"/>
                <a:sym typeface="Arial"/>
              </a:rPr>
              <a:t>STEP</a:t>
            </a:r>
            <a:endParaRPr/>
          </a:p>
          <a:p>
            <a:pPr indent="0" lvl="0" marL="0" marR="0" rtl="0" algn="ctr">
              <a:lnSpc>
                <a:spcPct val="100000"/>
              </a:lnSpc>
              <a:spcBef>
                <a:spcPts val="10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02</a:t>
            </a:r>
            <a:endParaRPr/>
          </a:p>
        </p:txBody>
      </p:sp>
      <p:sp>
        <p:nvSpPr>
          <p:cNvPr id="111" name="Google Shape;111;p8"/>
          <p:cNvSpPr/>
          <p:nvPr/>
        </p:nvSpPr>
        <p:spPr>
          <a:xfrm>
            <a:off x="10102546" y="3714994"/>
            <a:ext cx="979112" cy="979112"/>
          </a:xfrm>
          <a:prstGeom prst="ellipse">
            <a:avLst/>
          </a:prstGeom>
          <a:solidFill>
            <a:srgbClr val="1056B4"/>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1500"/>
              <a:buFont typeface="Arial"/>
              <a:buNone/>
            </a:pPr>
            <a:r>
              <a:rPr b="0" i="0" lang="en-US" sz="1500" u="none" cap="none" strike="noStrike">
                <a:solidFill>
                  <a:srgbClr val="FFFFFF"/>
                </a:solidFill>
                <a:latin typeface="Arial"/>
                <a:ea typeface="Arial"/>
                <a:cs typeface="Arial"/>
                <a:sym typeface="Arial"/>
              </a:rPr>
              <a:t>STEP</a:t>
            </a:r>
            <a:endParaRPr/>
          </a:p>
          <a:p>
            <a:pPr indent="0" lvl="0" marL="0" marR="0" rtl="0" algn="ctr">
              <a:lnSpc>
                <a:spcPct val="100000"/>
              </a:lnSpc>
              <a:spcBef>
                <a:spcPts val="10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03</a:t>
            </a:r>
            <a:endParaRPr/>
          </a:p>
        </p:txBody>
      </p:sp>
      <p:sp>
        <p:nvSpPr>
          <p:cNvPr id="112" name="Google Shape;112;p8"/>
          <p:cNvSpPr/>
          <p:nvPr/>
        </p:nvSpPr>
        <p:spPr>
          <a:xfrm rot="5400000">
            <a:off x="4367220" y="5966335"/>
            <a:ext cx="253253" cy="173270"/>
          </a:xfrm>
          <a:custGeom>
            <a:rect b="b" l="l" r="r" t="t"/>
            <a:pathLst>
              <a:path extrusionOk="0" h="21600" w="21600">
                <a:moveTo>
                  <a:pt x="10800" y="0"/>
                </a:moveTo>
                <a:lnTo>
                  <a:pt x="21600" y="21600"/>
                </a:lnTo>
                <a:lnTo>
                  <a:pt x="0" y="21600"/>
                </a:lnTo>
                <a:close/>
              </a:path>
            </a:pathLst>
          </a:custGeom>
          <a:solidFill>
            <a:srgbClr val="89909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13" name="Google Shape;113;p8"/>
          <p:cNvSpPr/>
          <p:nvPr/>
        </p:nvSpPr>
        <p:spPr>
          <a:xfrm rot="5400000">
            <a:off x="8456416" y="5962849"/>
            <a:ext cx="253253" cy="173270"/>
          </a:xfrm>
          <a:custGeom>
            <a:rect b="b" l="l" r="r" t="t"/>
            <a:pathLst>
              <a:path extrusionOk="0" h="21600" w="21600">
                <a:moveTo>
                  <a:pt x="10800" y="0"/>
                </a:moveTo>
                <a:lnTo>
                  <a:pt x="21600" y="21600"/>
                </a:lnTo>
                <a:lnTo>
                  <a:pt x="0" y="21600"/>
                </a:lnTo>
                <a:close/>
              </a:path>
            </a:pathLst>
          </a:custGeom>
          <a:solidFill>
            <a:srgbClr val="899098"/>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pic>
        <p:nvPicPr>
          <p:cNvPr descr="スクリーンショット 2022-02-22 17.52.24.png" id="114" name="Google Shape;114;p8"/>
          <p:cNvPicPr preferRelativeResize="0"/>
          <p:nvPr/>
        </p:nvPicPr>
        <p:blipFill rotWithShape="1">
          <a:blip r:embed="rId5">
            <a:alphaModFix/>
          </a:blip>
          <a:srcRect b="0" l="0" r="0" t="0"/>
          <a:stretch/>
        </p:blipFill>
        <p:spPr>
          <a:xfrm>
            <a:off x="9045849" y="4925689"/>
            <a:ext cx="3067105" cy="21356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title"/>
          </p:nvPr>
        </p:nvSpPr>
        <p:spPr>
          <a:xfrm>
            <a:off x="277977" y="181852"/>
            <a:ext cx="9497726" cy="552967"/>
          </a:xfrm>
          <a:prstGeom prst="rect">
            <a:avLst/>
          </a:prstGeom>
          <a:noFill/>
          <a:ln>
            <a:noFill/>
          </a:ln>
        </p:spPr>
        <p:txBody>
          <a:bodyPr anchorCtr="0" anchor="ctr" bIns="130025" lIns="130025" spcFirstLastPara="1" rIns="130025" wrap="square" tIns="130025">
            <a:noAutofit/>
          </a:bodyPr>
          <a:lstStyle/>
          <a:p>
            <a:pPr indent="0" lvl="0" marL="0" rtl="0" algn="l">
              <a:lnSpc>
                <a:spcPct val="209090"/>
              </a:lnSpc>
              <a:spcBef>
                <a:spcPts val="0"/>
              </a:spcBef>
              <a:spcAft>
                <a:spcPts val="0"/>
              </a:spcAft>
              <a:buClr>
                <a:srgbClr val="2E2E2E"/>
              </a:buClr>
              <a:buSzPts val="2200"/>
              <a:buFont typeface="Arial"/>
              <a:buNone/>
            </a:pPr>
            <a:r>
              <a:rPr lang="en-US">
                <a:solidFill>
                  <a:srgbClr val="2E2E2E"/>
                </a:solidFill>
                <a:latin typeface="Arial"/>
                <a:ea typeface="Arial"/>
                <a:cs typeface="Arial"/>
                <a:sym typeface="Arial"/>
              </a:rPr>
              <a:t>操作方法（PC・スマートフォン対応）</a:t>
            </a:r>
            <a:endParaRPr/>
          </a:p>
        </p:txBody>
      </p:sp>
      <p:sp>
        <p:nvSpPr>
          <p:cNvPr id="120" name="Google Shape;120;p9"/>
          <p:cNvSpPr txBox="1"/>
          <p:nvPr>
            <p:ph idx="12" type="sldNum"/>
          </p:nvPr>
        </p:nvSpPr>
        <p:spPr>
          <a:xfrm>
            <a:off x="12459842" y="9242450"/>
            <a:ext cx="227450" cy="302806"/>
          </a:xfrm>
          <a:prstGeom prst="rect">
            <a:avLst/>
          </a:prstGeom>
          <a:noFill/>
          <a:ln>
            <a:noFill/>
          </a:ln>
        </p:spPr>
        <p:txBody>
          <a:bodyPr anchorCtr="0" anchor="ctr" bIns="64975" lIns="64975" spcFirstLastPara="1" rIns="64975" wrap="square" tIns="64975">
            <a:spAutoFit/>
          </a:bodyPr>
          <a:lstStyle/>
          <a:p>
            <a:pPr indent="0" lvl="0" marL="0" rtl="0" algn="r">
              <a:lnSpc>
                <a:spcPct val="283333"/>
              </a:lnSpc>
              <a:spcBef>
                <a:spcPts val="0"/>
              </a:spcBef>
              <a:spcAft>
                <a:spcPts val="0"/>
              </a:spcAft>
              <a:buClr>
                <a:srgbClr val="8897A7"/>
              </a:buClr>
              <a:buSzPts val="1200"/>
              <a:buFont typeface="Arial"/>
              <a:buNone/>
            </a:pPr>
            <a:fld id="{00000000-1234-1234-1234-123412341234}" type="slidenum">
              <a:rPr lang="en-US" sz="1200">
                <a:solidFill>
                  <a:srgbClr val="8897A7"/>
                </a:solidFill>
              </a:rPr>
              <a:t>‹#›</a:t>
            </a:fld>
            <a:endParaRPr/>
          </a:p>
        </p:txBody>
      </p:sp>
      <p:sp>
        <p:nvSpPr>
          <p:cNvPr id="121" name="Google Shape;121;p9"/>
          <p:cNvSpPr txBox="1"/>
          <p:nvPr/>
        </p:nvSpPr>
        <p:spPr>
          <a:xfrm>
            <a:off x="1274526" y="1245534"/>
            <a:ext cx="8708877" cy="273051"/>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899098"/>
              </a:buClr>
              <a:buSzPts val="1500"/>
              <a:buFont typeface="Arial"/>
              <a:buNone/>
            </a:pPr>
            <a:r>
              <a:rPr b="0" i="0" lang="en-US" sz="1500" u="none" cap="none" strike="noStrike">
                <a:solidFill>
                  <a:srgbClr val="899098"/>
                </a:solidFill>
                <a:latin typeface="Arial"/>
                <a:ea typeface="Arial"/>
                <a:cs typeface="Arial"/>
                <a:sym typeface="Arial"/>
              </a:rPr>
              <a:t>STEP01-1. </a:t>
            </a:r>
            <a:r>
              <a:rPr b="0" i="0" lang="en-US" sz="1500" u="none" cap="none" strike="noStrike">
                <a:solidFill>
                  <a:srgbClr val="3B3B3B"/>
                </a:solidFill>
                <a:latin typeface="Arial"/>
                <a:ea typeface="Arial"/>
                <a:cs typeface="Arial"/>
                <a:sym typeface="Arial"/>
              </a:rPr>
              <a:t>クラウドサインから届いた「確認依頼」メールに記載されたリンクをクリックします。</a:t>
            </a:r>
            <a:endParaRPr/>
          </a:p>
        </p:txBody>
      </p:sp>
      <p:sp>
        <p:nvSpPr>
          <p:cNvPr id="122" name="Google Shape;122;p9"/>
          <p:cNvSpPr txBox="1"/>
          <p:nvPr/>
        </p:nvSpPr>
        <p:spPr>
          <a:xfrm>
            <a:off x="1262203" y="6931627"/>
            <a:ext cx="10684271" cy="307777"/>
          </a:xfrm>
          <a:prstGeom prst="rect">
            <a:avLst/>
          </a:prstGeom>
          <a:no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8897A7"/>
              </a:buClr>
              <a:buSzPts val="1500"/>
              <a:buFont typeface="Arial"/>
              <a:buNone/>
            </a:pPr>
            <a:r>
              <a:rPr b="0" i="0" lang="en-US" sz="1500" u="none" cap="none" strike="noStrike">
                <a:solidFill>
                  <a:srgbClr val="8897A7"/>
                </a:solidFill>
                <a:latin typeface="Arial"/>
                <a:ea typeface="Arial"/>
                <a:cs typeface="Arial"/>
                <a:sym typeface="Arial"/>
              </a:rPr>
              <a:t>STEP01-2. </a:t>
            </a:r>
            <a:r>
              <a:rPr b="0" i="0" lang="en-US" sz="1500" u="none" cap="none" strike="noStrike">
                <a:solidFill>
                  <a:srgbClr val="30363E"/>
                </a:solidFill>
                <a:latin typeface="Arial"/>
                <a:ea typeface="Arial"/>
                <a:cs typeface="Arial"/>
                <a:sym typeface="Arial"/>
              </a:rPr>
              <a:t>利用規約(</a:t>
            </a:r>
            <a:r>
              <a:rPr b="0" i="0" lang="en-US" sz="1400" u="sng" cap="none" strike="noStrike">
                <a:solidFill>
                  <a:srgbClr val="0D64C9"/>
                </a:solidFill>
                <a:latin typeface="Arial"/>
                <a:ea typeface="Arial"/>
                <a:cs typeface="Arial"/>
                <a:sym typeface="Arial"/>
                <a:hlinkClick r:id="">
                  <a:extLst>
                    <a:ext uri="{A12FA001-AC4F-418D-AE19-62706E023703}">
                      <ahyp:hlinkClr val="tx"/>
                    </a:ext>
                  </a:extLst>
                </a:hlinkClick>
              </a:rPr>
              <a:t>https://www.cloudsign.jp/tos</a:t>
            </a:r>
            <a:r>
              <a:rPr b="0" i="0" lang="en-US" sz="1500" u="none" cap="none" strike="noStrike">
                <a:solidFill>
                  <a:srgbClr val="30363E"/>
                </a:solidFill>
                <a:latin typeface="Arial"/>
                <a:ea typeface="Arial"/>
                <a:cs typeface="Arial"/>
                <a:sym typeface="Arial"/>
              </a:rPr>
              <a:t>)を確認し、「利用規約に同意して確認」ボタンをクリックします。</a:t>
            </a:r>
            <a:endParaRPr/>
          </a:p>
        </p:txBody>
      </p:sp>
      <p:sp>
        <p:nvSpPr>
          <p:cNvPr id="123" name="Google Shape;123;p9"/>
          <p:cNvSpPr txBox="1"/>
          <p:nvPr/>
        </p:nvSpPr>
        <p:spPr>
          <a:xfrm>
            <a:off x="1260007" y="5928328"/>
            <a:ext cx="10383186" cy="522944"/>
          </a:xfrm>
          <a:prstGeom prst="rect">
            <a:avLst/>
          </a:prstGeom>
          <a:noFill/>
          <a:ln>
            <a:noFill/>
          </a:ln>
        </p:spPr>
        <p:txBody>
          <a:bodyPr anchorCtr="0" anchor="t" bIns="48725" lIns="48725" spcFirstLastPara="1" rIns="48725" wrap="square" tIns="48725">
            <a:spAutoFit/>
          </a:bodyPr>
          <a:lstStyle/>
          <a:p>
            <a:pPr indent="0" lvl="0" marL="0" marR="0" rtl="0" algn="l">
              <a:lnSpc>
                <a:spcPct val="230769"/>
              </a:lnSpc>
              <a:spcBef>
                <a:spcPts val="0"/>
              </a:spcBef>
              <a:spcAft>
                <a:spcPts val="0"/>
              </a:spcAft>
              <a:buClr>
                <a:srgbClr val="30363E"/>
              </a:buClr>
              <a:buSzPts val="1300"/>
              <a:buFont typeface="Arial"/>
              <a:buNone/>
            </a:pPr>
            <a:r>
              <a:rPr b="0" i="0" lang="en-US" sz="1300" u="none" cap="none" strike="noStrike">
                <a:solidFill>
                  <a:srgbClr val="30363E"/>
                </a:solidFill>
                <a:latin typeface="Arial"/>
                <a:ea typeface="Arial"/>
                <a:cs typeface="Arial"/>
                <a:sym typeface="Arial"/>
              </a:rPr>
              <a:t>メールに記載されたリンク（上図赤枠内）をクリックすることで、書類確認の画面を開くことができます。</a:t>
            </a:r>
            <a:endParaRPr/>
          </a:p>
          <a:p>
            <a:pPr indent="0" lvl="0" marL="0" marR="0" rtl="0" algn="l">
              <a:lnSpc>
                <a:spcPct val="230769"/>
              </a:lnSpc>
              <a:spcBef>
                <a:spcPts val="0"/>
              </a:spcBef>
              <a:spcAft>
                <a:spcPts val="0"/>
              </a:spcAft>
              <a:buClr>
                <a:srgbClr val="8897A7"/>
              </a:buClr>
              <a:buSzPts val="1300"/>
              <a:buFont typeface="Arial"/>
              <a:buNone/>
            </a:pPr>
            <a:r>
              <a:rPr b="0" i="0" lang="en-US" sz="1300" u="none" cap="none" strike="noStrike">
                <a:solidFill>
                  <a:srgbClr val="8897A7"/>
                </a:solidFill>
                <a:latin typeface="Arial"/>
                <a:ea typeface="Arial"/>
                <a:cs typeface="Arial"/>
                <a:sym typeface="Arial"/>
              </a:rPr>
              <a:t>タイトル例：サイン次郎様（株式会社クラウドサイン）から「秘密保持契約書」の確認依頼が届いています。</a:t>
            </a:r>
            <a:endParaRPr/>
          </a:p>
        </p:txBody>
      </p:sp>
      <p:sp>
        <p:nvSpPr>
          <p:cNvPr id="124" name="Google Shape;124;p9"/>
          <p:cNvSpPr txBox="1"/>
          <p:nvPr/>
        </p:nvSpPr>
        <p:spPr>
          <a:xfrm>
            <a:off x="6835177" y="11703097"/>
            <a:ext cx="5869984" cy="279529"/>
          </a:xfrm>
          <a:prstGeom prst="rect">
            <a:avLst/>
          </a:prstGeom>
          <a:noFill/>
          <a:ln>
            <a:noFill/>
          </a:ln>
        </p:spPr>
        <p:txBody>
          <a:bodyPr anchorCtr="0" anchor="t" bIns="48725" lIns="48725" spcFirstLastPara="1" rIns="48725" wrap="square" tIns="48725">
            <a:spAutoFit/>
          </a:bodyPr>
          <a:lstStyle/>
          <a:p>
            <a:pPr indent="0" lvl="0" marL="0" marR="0" rtl="0" algn="l">
              <a:lnSpc>
                <a:spcPct val="225056"/>
              </a:lnSpc>
              <a:spcBef>
                <a:spcPts val="0"/>
              </a:spcBef>
              <a:spcAft>
                <a:spcPts val="0"/>
              </a:spcAft>
              <a:buClr>
                <a:srgbClr val="000000"/>
              </a:buClr>
              <a:buSzPts val="1333"/>
              <a:buFont typeface="Arial"/>
              <a:buNone/>
            </a:pPr>
            <a:r>
              <a:rPr b="0" i="0" lang="en-US" sz="1333" u="none" cap="none" strike="noStrike">
                <a:solidFill>
                  <a:srgbClr val="000000"/>
                </a:solidFill>
                <a:latin typeface="Arial"/>
                <a:ea typeface="Arial"/>
                <a:cs typeface="Arial"/>
                <a:sym typeface="Arial"/>
              </a:rPr>
              <a:t>利用規約を確認した上で「利用規約に同意して確認」ボタンを押します。</a:t>
            </a:r>
            <a:endParaRPr/>
          </a:p>
        </p:txBody>
      </p:sp>
      <p:pic>
        <p:nvPicPr>
          <p:cNvPr descr="0q27Xhcb_07y78Ko4j1ovd1Zx-SQw-t0h_w_toUGdsP5t9Tnwtmt81-g2AIqoKUIRAWCPGYB_ghx_BjboaPnGMvJ9z6QlEBuRIUB1EgH0bUBOac8sAtgLCnw2mOQllBafLJgAse8.png" id="125" name="Google Shape;125;p9"/>
          <p:cNvPicPr preferRelativeResize="0"/>
          <p:nvPr/>
        </p:nvPicPr>
        <p:blipFill rotWithShape="1">
          <a:blip r:embed="rId4">
            <a:alphaModFix/>
          </a:blip>
          <a:srcRect b="9623" l="5139" r="5138" t="654"/>
          <a:stretch/>
        </p:blipFill>
        <p:spPr>
          <a:xfrm>
            <a:off x="1287159" y="1690089"/>
            <a:ext cx="7755392" cy="4066734"/>
          </a:xfrm>
          <a:prstGeom prst="rect">
            <a:avLst/>
          </a:prstGeom>
          <a:noFill/>
          <a:ln cap="flat" cmpd="sng" w="9525">
            <a:solidFill>
              <a:srgbClr val="899098"/>
            </a:solidFill>
            <a:prstDash val="solid"/>
            <a:miter lim="400000"/>
            <a:headEnd len="sm" w="sm" type="none"/>
            <a:tailEnd len="sm" w="sm" type="none"/>
          </a:ln>
        </p:spPr>
      </p:pic>
      <p:pic>
        <p:nvPicPr>
          <p:cNvPr descr="rvRBgJU8WGrhWNabdYOYVbxRT_ophD7ENlXk0KdE1Gs2grdss9-fs3ogIxLowIx7qaQBc6GzCcqBjUXH69rDkkDp9ouVFz-iHnGj8yPwRvVh3jxQzzUkgZRY-KvXN1EicKCZjoWU.png" id="126" name="Google Shape;126;p9"/>
          <p:cNvPicPr preferRelativeResize="0"/>
          <p:nvPr/>
        </p:nvPicPr>
        <p:blipFill rotWithShape="1">
          <a:blip r:embed="rId5">
            <a:alphaModFix/>
          </a:blip>
          <a:srcRect b="0" l="11564" r="263" t="79884"/>
          <a:stretch/>
        </p:blipFill>
        <p:spPr>
          <a:xfrm>
            <a:off x="1287160" y="7378559"/>
            <a:ext cx="7764905" cy="898997"/>
          </a:xfrm>
          <a:prstGeom prst="rect">
            <a:avLst/>
          </a:prstGeom>
          <a:noFill/>
          <a:ln cap="flat" cmpd="sng" w="9525">
            <a:solidFill>
              <a:srgbClr val="899098"/>
            </a:solidFill>
            <a:prstDash val="solid"/>
            <a:miter lim="400000"/>
            <a:headEnd len="sm" w="sm" type="none"/>
            <a:tailEnd len="sm" w="sm" type="none"/>
          </a:ln>
        </p:spPr>
      </p:pic>
      <p:grpSp>
        <p:nvGrpSpPr>
          <p:cNvPr id="127" name="Google Shape;127;p9"/>
          <p:cNvGrpSpPr/>
          <p:nvPr/>
        </p:nvGrpSpPr>
        <p:grpSpPr>
          <a:xfrm>
            <a:off x="6892572" y="4199352"/>
            <a:ext cx="2434272" cy="619921"/>
            <a:chOff x="-126604" y="0"/>
            <a:chExt cx="2434271" cy="619919"/>
          </a:xfrm>
        </p:grpSpPr>
        <p:sp>
          <p:nvSpPr>
            <p:cNvPr id="128" name="Google Shape;128;p9"/>
            <p:cNvSpPr/>
            <p:nvPr/>
          </p:nvSpPr>
          <p:spPr>
            <a:xfrm>
              <a:off x="-126604" y="0"/>
              <a:ext cx="2336801" cy="619919"/>
            </a:xfrm>
            <a:custGeom>
              <a:rect b="b" l="l" r="r" t="t"/>
              <a:pathLst>
                <a:path extrusionOk="0" h="21600" w="21600">
                  <a:moveTo>
                    <a:pt x="1170" y="0"/>
                  </a:moveTo>
                  <a:lnTo>
                    <a:pt x="1170" y="7094"/>
                  </a:lnTo>
                  <a:lnTo>
                    <a:pt x="0" y="11104"/>
                  </a:lnTo>
                  <a:lnTo>
                    <a:pt x="1170" y="15128"/>
                  </a:lnTo>
                  <a:lnTo>
                    <a:pt x="1170" y="21600"/>
                  </a:lnTo>
                  <a:lnTo>
                    <a:pt x="21600" y="21600"/>
                  </a:lnTo>
                  <a:lnTo>
                    <a:pt x="21600" y="0"/>
                  </a:lnTo>
                  <a:lnTo>
                    <a:pt x="1170" y="0"/>
                  </a:lnTo>
                  <a:close/>
                </a:path>
              </a:pathLst>
            </a:custGeom>
            <a:solidFill>
              <a:srgbClr val="30363E"/>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54545"/>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29" name="Google Shape;129;p9"/>
            <p:cNvSpPr txBox="1"/>
            <p:nvPr/>
          </p:nvSpPr>
          <p:spPr>
            <a:xfrm>
              <a:off x="9194" y="180258"/>
              <a:ext cx="2298473" cy="259480"/>
            </a:xfrm>
            <a:prstGeom prst="rect">
              <a:avLst/>
            </a:prstGeom>
            <a:noFill/>
            <a:ln>
              <a:noFill/>
            </a:ln>
          </p:spPr>
          <p:txBody>
            <a:bodyPr anchorCtr="0" anchor="ctr" bIns="38100" lIns="38100" spcFirstLastPara="1" rIns="38100" wrap="square" tIns="38100">
              <a:noAutofit/>
            </a:bodyPr>
            <a:lstStyle/>
            <a:p>
              <a:pPr indent="127000" lvl="0" marL="0" marR="0" rtl="0" algn="l">
                <a:lnSpc>
                  <a:spcPct val="183333"/>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クリックして書類を確認</a:t>
              </a:r>
              <a:endParaRPr/>
            </a:p>
          </p:txBody>
        </p:sp>
      </p:grpSp>
      <p:grpSp>
        <p:nvGrpSpPr>
          <p:cNvPr id="130" name="Google Shape;130;p9"/>
          <p:cNvGrpSpPr/>
          <p:nvPr/>
        </p:nvGrpSpPr>
        <p:grpSpPr>
          <a:xfrm>
            <a:off x="6016272" y="7518013"/>
            <a:ext cx="2434272" cy="619921"/>
            <a:chOff x="-126604" y="0"/>
            <a:chExt cx="2434271" cy="619919"/>
          </a:xfrm>
        </p:grpSpPr>
        <p:sp>
          <p:nvSpPr>
            <p:cNvPr id="131" name="Google Shape;131;p9"/>
            <p:cNvSpPr/>
            <p:nvPr/>
          </p:nvSpPr>
          <p:spPr>
            <a:xfrm>
              <a:off x="-126604" y="0"/>
              <a:ext cx="2336801" cy="619919"/>
            </a:xfrm>
            <a:custGeom>
              <a:rect b="b" l="l" r="r" t="t"/>
              <a:pathLst>
                <a:path extrusionOk="0" h="21600" w="21600">
                  <a:moveTo>
                    <a:pt x="1170" y="0"/>
                  </a:moveTo>
                  <a:lnTo>
                    <a:pt x="1170" y="7094"/>
                  </a:lnTo>
                  <a:lnTo>
                    <a:pt x="0" y="11104"/>
                  </a:lnTo>
                  <a:lnTo>
                    <a:pt x="1170" y="15128"/>
                  </a:lnTo>
                  <a:lnTo>
                    <a:pt x="1170" y="21600"/>
                  </a:lnTo>
                  <a:lnTo>
                    <a:pt x="21600" y="21600"/>
                  </a:lnTo>
                  <a:lnTo>
                    <a:pt x="21600" y="0"/>
                  </a:lnTo>
                  <a:lnTo>
                    <a:pt x="1170" y="0"/>
                  </a:lnTo>
                  <a:close/>
                </a:path>
              </a:pathLst>
            </a:custGeom>
            <a:solidFill>
              <a:srgbClr val="3B3B3B"/>
            </a:solidFill>
            <a:ln cap="flat" cmpd="sng" w="25400">
              <a:solidFill>
                <a:srgbClr val="FFFFFF"/>
              </a:solidFill>
              <a:prstDash val="solid"/>
              <a:miter lim="400000"/>
              <a:headEnd len="sm" w="sm" type="none"/>
              <a:tailEnd len="sm" w="sm" type="none"/>
            </a:ln>
          </p:spPr>
          <p:txBody>
            <a:bodyPr anchorCtr="0" anchor="ctr" bIns="0" lIns="0" spcFirstLastPara="1" rIns="0" wrap="square" tIns="0">
              <a:noAutofit/>
            </a:bodyPr>
            <a:lstStyle/>
            <a:p>
              <a:pPr indent="127000" lvl="0" marL="0" marR="0" rtl="0" algn="l">
                <a:lnSpc>
                  <a:spcPct val="54545"/>
                </a:lnSpc>
                <a:spcBef>
                  <a:spcPts val="0"/>
                </a:spcBef>
                <a:spcAft>
                  <a:spcPts val="0"/>
                </a:spcAft>
                <a:buClr>
                  <a:srgbClr val="FFFFFF"/>
                </a:buClr>
                <a:buSzPts val="4400"/>
                <a:buFont typeface="Arial"/>
                <a:buNone/>
              </a:pPr>
              <a:r>
                <a:t/>
              </a:r>
              <a:endParaRPr b="0" i="0" sz="4400" u="none" cap="none" strike="noStrike">
                <a:solidFill>
                  <a:srgbClr val="FFFFFF"/>
                </a:solidFill>
                <a:latin typeface="Arial"/>
                <a:ea typeface="Arial"/>
                <a:cs typeface="Arial"/>
                <a:sym typeface="Arial"/>
              </a:endParaRPr>
            </a:p>
          </p:txBody>
        </p:sp>
        <p:sp>
          <p:nvSpPr>
            <p:cNvPr id="132" name="Google Shape;132;p9"/>
            <p:cNvSpPr txBox="1"/>
            <p:nvPr/>
          </p:nvSpPr>
          <p:spPr>
            <a:xfrm>
              <a:off x="9194" y="180258"/>
              <a:ext cx="2298473" cy="259480"/>
            </a:xfrm>
            <a:prstGeom prst="rect">
              <a:avLst/>
            </a:prstGeom>
            <a:noFill/>
            <a:ln>
              <a:noFill/>
            </a:ln>
          </p:spPr>
          <p:txBody>
            <a:bodyPr anchorCtr="0" anchor="ctr" bIns="38100" lIns="38100" spcFirstLastPara="1" rIns="38100" wrap="square" tIns="38100">
              <a:noAutofit/>
            </a:bodyPr>
            <a:lstStyle/>
            <a:p>
              <a:pPr indent="127000" lvl="0" marL="0" marR="0" rtl="0" algn="l">
                <a:lnSpc>
                  <a:spcPct val="183333"/>
                </a:lnSpc>
                <a:spcBef>
                  <a:spcPts val="0"/>
                </a:spcBef>
                <a:spcAft>
                  <a:spcPts val="0"/>
                </a:spcAft>
                <a:buClr>
                  <a:srgbClr val="FFFFFF"/>
                </a:buClr>
                <a:buSzPts val="1200"/>
                <a:buFont typeface="Arial"/>
                <a:buNone/>
              </a:pPr>
              <a:r>
                <a:rPr b="0" i="0" lang="en-US" sz="1200" u="none" cap="none" strike="noStrike">
                  <a:solidFill>
                    <a:srgbClr val="FFFFFF"/>
                  </a:solidFill>
                  <a:latin typeface="Arial"/>
                  <a:ea typeface="Arial"/>
                  <a:cs typeface="Arial"/>
                  <a:sym typeface="Arial"/>
                </a:rPr>
                <a:t>クリックして書類を確認</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