
<file path=[Content_Types].xml><?xml version="1.0" encoding="utf-8"?>
<Types xmlns="http://schemas.openxmlformats.org/package/2006/content-types">
  <Default ContentType="image/jp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3004800" cy="9753600"/>
  <p:notesSz cx="13004800" cy="9753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p:restoredTop sz="94831"/>
  </p:normalViewPr>
  <p:slideViewPr>
    <p:cSldViewPr>
      <p:cViewPr varScale="1">
        <p:scale>
          <a:sx n="104" d="100"/>
          <a:sy n="104" d="100"/>
        </p:scale>
        <p:origin x="1496" y="2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5538" y="9313185"/>
            <a:ext cx="2991104" cy="440415"/>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6" name="Holder 6"/>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2F363F"/>
                </a:solidFill>
                <a:latin typeface="PMingLiU"/>
                <a:cs typeface="PMingLiU"/>
              </a:defRPr>
            </a:lvl1pPr>
          </a:lstStyle>
          <a:p>
            <a:endParaRPr/>
          </a:p>
        </p:txBody>
      </p:sp>
      <p:sp>
        <p:nvSpPr>
          <p:cNvPr id="3" name="Holder 3"/>
          <p:cNvSpPr>
            <a:spLocks noGrp="1"/>
          </p:cNvSpPr>
          <p:nvPr>
            <p:ph type="body" idx="1"/>
          </p:nvPr>
        </p:nvSpPr>
        <p:spPr/>
        <p:txBody>
          <a:bodyPr lIns="0" tIns="0" rIns="0" bIns="0"/>
          <a:lstStyle>
            <a:lvl1pPr>
              <a:defRPr sz="1700" b="0" i="0">
                <a:solidFill>
                  <a:srgbClr val="3B3B3B"/>
                </a:solidFill>
                <a:latin typeface="PMingLiU"/>
                <a:cs typeface="PMingLiU"/>
              </a:defRPr>
            </a:lvl1pPr>
          </a:lstStyle>
          <a:p>
            <a:endParaRPr/>
          </a:p>
        </p:txBody>
      </p:sp>
      <p:sp>
        <p:nvSpPr>
          <p:cNvPr id="4" name="Holder 4"/>
          <p:cNvSpPr>
            <a:spLocks noGrp="1"/>
          </p:cNvSpPr>
          <p:nvPr>
            <p:ph type="ftr" sz="quarter" idx="5"/>
          </p:nvPr>
        </p:nvSpPr>
        <p:spPr>
          <a:xfrm>
            <a:off x="405538" y="9313185"/>
            <a:ext cx="2991104" cy="360680"/>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6" name="Holder 6"/>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2F363F"/>
                </a:solidFill>
                <a:latin typeface="PMingLiU"/>
                <a:cs typeface="PMingLiU"/>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05538" y="9313185"/>
            <a:ext cx="2991104" cy="245343"/>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7" name="Holder 7"/>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2F363F"/>
                </a:solidFill>
                <a:latin typeface="PMingLiU"/>
                <a:cs typeface="PMingLiU"/>
              </a:defRPr>
            </a:lvl1pPr>
          </a:lstStyle>
          <a:p>
            <a:endParaRPr/>
          </a:p>
        </p:txBody>
      </p:sp>
      <p:sp>
        <p:nvSpPr>
          <p:cNvPr id="3" name="Holder 3"/>
          <p:cNvSpPr>
            <a:spLocks noGrp="1"/>
          </p:cNvSpPr>
          <p:nvPr>
            <p:ph type="ftr" sz="quarter" idx="5"/>
          </p:nvPr>
        </p:nvSpPr>
        <p:spPr>
          <a:xfrm>
            <a:off x="405538" y="9313185"/>
            <a:ext cx="3235806" cy="360680"/>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5" name="Holder 5"/>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05538" y="9313185"/>
            <a:ext cx="2991104" cy="440415"/>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4" name="Holder 4"/>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12" Target="../media/image6.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 Id="rId7" Target="../media/image1.png" Type="http://schemas.openxmlformats.org/officeDocument/2006/relationships/image"/><Relationship Id="rId8" Target="../media/image2.png" Type="http://schemas.openxmlformats.org/officeDocument/2006/relationships/image"/><Relationship Id="rId9" Target="../media/image3.pn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2457"/>
            <a:ext cx="13004800" cy="0"/>
          </a:xfrm>
          <a:custGeom>
            <a:avLst/>
            <a:gdLst/>
            <a:ahLst/>
            <a:cxnLst/>
            <a:rect l="l" t="t" r="r" b="b"/>
            <a:pathLst>
              <a:path w="13004800">
                <a:moveTo>
                  <a:pt x="0" y="0"/>
                </a:moveTo>
                <a:lnTo>
                  <a:pt x="13004800" y="0"/>
                </a:lnTo>
              </a:path>
            </a:pathLst>
          </a:custGeom>
          <a:ln w="76200">
            <a:solidFill>
              <a:srgbClr val="0066D0"/>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11801562" y="366910"/>
            <a:ext cx="124842" cy="147812"/>
          </a:xfrm>
          <a:prstGeom prst="rect">
            <a:avLst/>
          </a:prstGeom>
        </p:spPr>
      </p:pic>
      <p:sp>
        <p:nvSpPr>
          <p:cNvPr id="18" name="bg object 18"/>
          <p:cNvSpPr/>
          <p:nvPr/>
        </p:nvSpPr>
        <p:spPr>
          <a:xfrm>
            <a:off x="11627649" y="364583"/>
            <a:ext cx="147955" cy="147955"/>
          </a:xfrm>
          <a:custGeom>
            <a:avLst/>
            <a:gdLst/>
            <a:ahLst/>
            <a:cxnLst/>
            <a:rect l="l" t="t" r="r" b="b"/>
            <a:pathLst>
              <a:path w="147954" h="147954">
                <a:moveTo>
                  <a:pt x="73920" y="0"/>
                </a:moveTo>
                <a:lnTo>
                  <a:pt x="45147" y="5808"/>
                </a:lnTo>
                <a:lnTo>
                  <a:pt x="21650" y="21650"/>
                </a:lnTo>
                <a:lnTo>
                  <a:pt x="5808" y="45146"/>
                </a:lnTo>
                <a:lnTo>
                  <a:pt x="0" y="73919"/>
                </a:lnTo>
                <a:lnTo>
                  <a:pt x="5808" y="102690"/>
                </a:lnTo>
                <a:lnTo>
                  <a:pt x="21650" y="126186"/>
                </a:lnTo>
                <a:lnTo>
                  <a:pt x="45147" y="142027"/>
                </a:lnTo>
                <a:lnTo>
                  <a:pt x="73920" y="147836"/>
                </a:lnTo>
                <a:lnTo>
                  <a:pt x="102693" y="142027"/>
                </a:lnTo>
                <a:lnTo>
                  <a:pt x="126190" y="126186"/>
                </a:lnTo>
                <a:lnTo>
                  <a:pt x="133161" y="115845"/>
                </a:lnTo>
                <a:lnTo>
                  <a:pt x="73920" y="115845"/>
                </a:lnTo>
                <a:lnTo>
                  <a:pt x="57600" y="112550"/>
                </a:lnTo>
                <a:lnTo>
                  <a:pt x="44273" y="103565"/>
                </a:lnTo>
                <a:lnTo>
                  <a:pt x="35288" y="90238"/>
                </a:lnTo>
                <a:lnTo>
                  <a:pt x="31993" y="73919"/>
                </a:lnTo>
                <a:lnTo>
                  <a:pt x="35288" y="57599"/>
                </a:lnTo>
                <a:lnTo>
                  <a:pt x="44273" y="44271"/>
                </a:lnTo>
                <a:lnTo>
                  <a:pt x="57600" y="35285"/>
                </a:lnTo>
                <a:lnTo>
                  <a:pt x="73920" y="31990"/>
                </a:lnTo>
                <a:lnTo>
                  <a:pt x="133161" y="31990"/>
                </a:lnTo>
                <a:lnTo>
                  <a:pt x="126190" y="21650"/>
                </a:lnTo>
                <a:lnTo>
                  <a:pt x="102693" y="5808"/>
                </a:lnTo>
                <a:lnTo>
                  <a:pt x="73920" y="0"/>
                </a:lnTo>
                <a:close/>
              </a:path>
              <a:path w="147954" h="147954">
                <a:moveTo>
                  <a:pt x="133161" y="31990"/>
                </a:moveTo>
                <a:lnTo>
                  <a:pt x="73920" y="31990"/>
                </a:lnTo>
                <a:lnTo>
                  <a:pt x="90240" y="35285"/>
                </a:lnTo>
                <a:lnTo>
                  <a:pt x="103567" y="44271"/>
                </a:lnTo>
                <a:lnTo>
                  <a:pt x="112552" y="57599"/>
                </a:lnTo>
                <a:lnTo>
                  <a:pt x="115846" y="73919"/>
                </a:lnTo>
                <a:lnTo>
                  <a:pt x="112552" y="90238"/>
                </a:lnTo>
                <a:lnTo>
                  <a:pt x="103567" y="103565"/>
                </a:lnTo>
                <a:lnTo>
                  <a:pt x="90240" y="112550"/>
                </a:lnTo>
                <a:lnTo>
                  <a:pt x="73920" y="115845"/>
                </a:lnTo>
                <a:lnTo>
                  <a:pt x="133161" y="115845"/>
                </a:lnTo>
                <a:lnTo>
                  <a:pt x="142031" y="102690"/>
                </a:lnTo>
                <a:lnTo>
                  <a:pt x="147840" y="73919"/>
                </a:lnTo>
                <a:lnTo>
                  <a:pt x="142031" y="45146"/>
                </a:lnTo>
                <a:lnTo>
                  <a:pt x="133161" y="31990"/>
                </a:lnTo>
                <a:close/>
              </a:path>
            </a:pathLst>
          </a:custGeom>
          <a:solidFill>
            <a:srgbClr val="0D64C9"/>
          </a:solidFill>
        </p:spPr>
        <p:txBody>
          <a:bodyPr wrap="square" lIns="0" tIns="0" rIns="0" bIns="0" rtlCol="0"/>
          <a:lstStyle/>
          <a:p>
            <a:endParaRPr/>
          </a:p>
        </p:txBody>
      </p:sp>
      <p:pic>
        <p:nvPicPr>
          <p:cNvPr id="19" name="bg object 19"/>
          <p:cNvPicPr/>
          <p:nvPr/>
        </p:nvPicPr>
        <p:blipFill>
          <a:blip r:embed="rId8" cstate="print"/>
          <a:stretch>
            <a:fillRect/>
          </a:stretch>
        </p:blipFill>
        <p:spPr>
          <a:xfrm>
            <a:off x="11955857" y="366909"/>
            <a:ext cx="130053" cy="143259"/>
          </a:xfrm>
          <a:prstGeom prst="rect">
            <a:avLst/>
          </a:prstGeom>
        </p:spPr>
      </p:pic>
      <p:pic>
        <p:nvPicPr>
          <p:cNvPr id="20" name="bg object 20"/>
          <p:cNvPicPr/>
          <p:nvPr/>
        </p:nvPicPr>
        <p:blipFill>
          <a:blip r:embed="rId9" cstate="print"/>
          <a:stretch>
            <a:fillRect/>
          </a:stretch>
        </p:blipFill>
        <p:spPr>
          <a:xfrm>
            <a:off x="11358709" y="364658"/>
            <a:ext cx="137855" cy="147761"/>
          </a:xfrm>
          <a:prstGeom prst="rect">
            <a:avLst/>
          </a:prstGeom>
        </p:spPr>
      </p:pic>
      <p:sp>
        <p:nvSpPr>
          <p:cNvPr id="21" name="bg object 21"/>
          <p:cNvSpPr/>
          <p:nvPr/>
        </p:nvSpPr>
        <p:spPr>
          <a:xfrm>
            <a:off x="11521674" y="366910"/>
            <a:ext cx="106680" cy="143510"/>
          </a:xfrm>
          <a:custGeom>
            <a:avLst/>
            <a:gdLst/>
            <a:ahLst/>
            <a:cxnLst/>
            <a:rect l="l" t="t" r="r" b="b"/>
            <a:pathLst>
              <a:path w="106679" h="143509">
                <a:moveTo>
                  <a:pt x="31516" y="0"/>
                </a:moveTo>
                <a:lnTo>
                  <a:pt x="0" y="0"/>
                </a:lnTo>
                <a:lnTo>
                  <a:pt x="0" y="143259"/>
                </a:lnTo>
                <a:lnTo>
                  <a:pt x="106420" y="143259"/>
                </a:lnTo>
                <a:lnTo>
                  <a:pt x="89876" y="114607"/>
                </a:lnTo>
                <a:lnTo>
                  <a:pt x="31516" y="114607"/>
                </a:lnTo>
                <a:lnTo>
                  <a:pt x="31516" y="0"/>
                </a:lnTo>
                <a:close/>
              </a:path>
            </a:pathLst>
          </a:custGeom>
          <a:solidFill>
            <a:srgbClr val="0D64C9"/>
          </a:solidFill>
        </p:spPr>
        <p:txBody>
          <a:bodyPr wrap="square" lIns="0" tIns="0" rIns="0" bIns="0" rtlCol="0"/>
          <a:lstStyle/>
          <a:p>
            <a:endParaRPr/>
          </a:p>
        </p:txBody>
      </p:sp>
      <p:pic>
        <p:nvPicPr>
          <p:cNvPr id="22" name="bg object 22"/>
          <p:cNvPicPr/>
          <p:nvPr/>
        </p:nvPicPr>
        <p:blipFill>
          <a:blip r:embed="rId10" cstate="print"/>
          <a:stretch>
            <a:fillRect/>
          </a:stretch>
        </p:blipFill>
        <p:spPr>
          <a:xfrm>
            <a:off x="12112553" y="363494"/>
            <a:ext cx="110924" cy="147354"/>
          </a:xfrm>
          <a:prstGeom prst="rect">
            <a:avLst/>
          </a:prstGeom>
        </p:spPr>
      </p:pic>
      <p:sp>
        <p:nvSpPr>
          <p:cNvPr id="23" name="bg object 23"/>
          <p:cNvSpPr/>
          <p:nvPr/>
        </p:nvSpPr>
        <p:spPr>
          <a:xfrm>
            <a:off x="12250419" y="366873"/>
            <a:ext cx="25400" cy="143510"/>
          </a:xfrm>
          <a:custGeom>
            <a:avLst/>
            <a:gdLst/>
            <a:ahLst/>
            <a:cxnLst/>
            <a:rect l="l" t="t" r="r" b="b"/>
            <a:pathLst>
              <a:path w="25400" h="143509">
                <a:moveTo>
                  <a:pt x="25172" y="0"/>
                </a:moveTo>
                <a:lnTo>
                  <a:pt x="0" y="0"/>
                </a:lnTo>
                <a:lnTo>
                  <a:pt x="0" y="143259"/>
                </a:lnTo>
                <a:lnTo>
                  <a:pt x="25172" y="143259"/>
                </a:lnTo>
                <a:lnTo>
                  <a:pt x="25172" y="0"/>
                </a:lnTo>
                <a:close/>
              </a:path>
            </a:pathLst>
          </a:custGeom>
          <a:solidFill>
            <a:srgbClr val="30363E"/>
          </a:solidFill>
        </p:spPr>
        <p:txBody>
          <a:bodyPr wrap="square" lIns="0" tIns="0" rIns="0" bIns="0" rtlCol="0"/>
          <a:lstStyle/>
          <a:p>
            <a:endParaRPr/>
          </a:p>
        </p:txBody>
      </p:sp>
      <p:pic>
        <p:nvPicPr>
          <p:cNvPr id="24" name="bg object 24"/>
          <p:cNvPicPr/>
          <p:nvPr/>
        </p:nvPicPr>
        <p:blipFill>
          <a:blip r:embed="rId11" cstate="print"/>
          <a:stretch>
            <a:fillRect/>
          </a:stretch>
        </p:blipFill>
        <p:spPr>
          <a:xfrm>
            <a:off x="12461727" y="365541"/>
            <a:ext cx="124838" cy="143259"/>
          </a:xfrm>
          <a:prstGeom prst="rect">
            <a:avLst/>
          </a:prstGeom>
        </p:spPr>
      </p:pic>
      <p:pic>
        <p:nvPicPr>
          <p:cNvPr id="25" name="bg object 25"/>
          <p:cNvPicPr/>
          <p:nvPr/>
        </p:nvPicPr>
        <p:blipFill>
          <a:blip r:embed="rId12" cstate="print"/>
          <a:stretch>
            <a:fillRect/>
          </a:stretch>
        </p:blipFill>
        <p:spPr>
          <a:xfrm>
            <a:off x="12301710" y="365337"/>
            <a:ext cx="132909" cy="148170"/>
          </a:xfrm>
          <a:prstGeom prst="rect">
            <a:avLst/>
          </a:prstGeom>
        </p:spPr>
      </p:pic>
      <p:sp>
        <p:nvSpPr>
          <p:cNvPr id="26" name="bg object 26"/>
          <p:cNvSpPr/>
          <p:nvPr/>
        </p:nvSpPr>
        <p:spPr>
          <a:xfrm>
            <a:off x="11049267" y="320318"/>
            <a:ext cx="271145" cy="203200"/>
          </a:xfrm>
          <a:custGeom>
            <a:avLst/>
            <a:gdLst/>
            <a:ahLst/>
            <a:cxnLst/>
            <a:rect l="l" t="t" r="r" b="b"/>
            <a:pathLst>
              <a:path w="271145" h="203200">
                <a:moveTo>
                  <a:pt x="162394" y="116446"/>
                </a:moveTo>
                <a:lnTo>
                  <a:pt x="131457" y="98590"/>
                </a:lnTo>
                <a:lnTo>
                  <a:pt x="92049" y="166827"/>
                </a:lnTo>
                <a:lnTo>
                  <a:pt x="92049" y="202565"/>
                </a:lnTo>
                <a:lnTo>
                  <a:pt x="122999" y="184696"/>
                </a:lnTo>
                <a:lnTo>
                  <a:pt x="162394" y="116446"/>
                </a:lnTo>
                <a:close/>
              </a:path>
              <a:path w="271145" h="203200">
                <a:moveTo>
                  <a:pt x="270992" y="138557"/>
                </a:moveTo>
                <a:lnTo>
                  <a:pt x="268528" y="121094"/>
                </a:lnTo>
                <a:lnTo>
                  <a:pt x="261620" y="105397"/>
                </a:lnTo>
                <a:lnTo>
                  <a:pt x="250901" y="92202"/>
                </a:lnTo>
                <a:lnTo>
                  <a:pt x="237070" y="82207"/>
                </a:lnTo>
                <a:lnTo>
                  <a:pt x="224396" y="49606"/>
                </a:lnTo>
                <a:lnTo>
                  <a:pt x="201942" y="23545"/>
                </a:lnTo>
                <a:lnTo>
                  <a:pt x="171970" y="6261"/>
                </a:lnTo>
                <a:lnTo>
                  <a:pt x="136702" y="0"/>
                </a:lnTo>
                <a:lnTo>
                  <a:pt x="101777" y="6146"/>
                </a:lnTo>
                <a:lnTo>
                  <a:pt x="71996" y="23114"/>
                </a:lnTo>
                <a:lnTo>
                  <a:pt x="49555" y="48717"/>
                </a:lnTo>
                <a:lnTo>
                  <a:pt x="36639" y="80810"/>
                </a:lnTo>
                <a:lnTo>
                  <a:pt x="21780" y="90614"/>
                </a:lnTo>
                <a:lnTo>
                  <a:pt x="10198" y="104025"/>
                </a:lnTo>
                <a:lnTo>
                  <a:pt x="2679" y="120269"/>
                </a:lnTo>
                <a:lnTo>
                  <a:pt x="0" y="138557"/>
                </a:lnTo>
                <a:lnTo>
                  <a:pt x="3835" y="160312"/>
                </a:lnTo>
                <a:lnTo>
                  <a:pt x="14414" y="178866"/>
                </a:lnTo>
                <a:lnTo>
                  <a:pt x="30403" y="192900"/>
                </a:lnTo>
                <a:lnTo>
                  <a:pt x="50457" y="201053"/>
                </a:lnTo>
                <a:lnTo>
                  <a:pt x="50457" y="169532"/>
                </a:lnTo>
                <a:lnTo>
                  <a:pt x="42214" y="164401"/>
                </a:lnTo>
                <a:lnTo>
                  <a:pt x="35788" y="157238"/>
                </a:lnTo>
                <a:lnTo>
                  <a:pt x="31597" y="148475"/>
                </a:lnTo>
                <a:lnTo>
                  <a:pt x="30111" y="138557"/>
                </a:lnTo>
                <a:lnTo>
                  <a:pt x="32804" y="125361"/>
                </a:lnTo>
                <a:lnTo>
                  <a:pt x="40170" y="114579"/>
                </a:lnTo>
                <a:lnTo>
                  <a:pt x="51079" y="107302"/>
                </a:lnTo>
                <a:lnTo>
                  <a:pt x="64439" y="104635"/>
                </a:lnTo>
                <a:lnTo>
                  <a:pt x="64465" y="102362"/>
                </a:lnTo>
                <a:lnTo>
                  <a:pt x="70142" y="74231"/>
                </a:lnTo>
                <a:lnTo>
                  <a:pt x="85623" y="51269"/>
                </a:lnTo>
                <a:lnTo>
                  <a:pt x="108585" y="35788"/>
                </a:lnTo>
                <a:lnTo>
                  <a:pt x="136702" y="30111"/>
                </a:lnTo>
                <a:lnTo>
                  <a:pt x="158267" y="33388"/>
                </a:lnTo>
                <a:lnTo>
                  <a:pt x="177228" y="42545"/>
                </a:lnTo>
                <a:lnTo>
                  <a:pt x="192595" y="56591"/>
                </a:lnTo>
                <a:lnTo>
                  <a:pt x="203390" y="74536"/>
                </a:lnTo>
                <a:lnTo>
                  <a:pt x="173393" y="74536"/>
                </a:lnTo>
                <a:lnTo>
                  <a:pt x="190779" y="104635"/>
                </a:lnTo>
                <a:lnTo>
                  <a:pt x="231584" y="115354"/>
                </a:lnTo>
                <a:lnTo>
                  <a:pt x="240880" y="138557"/>
                </a:lnTo>
                <a:lnTo>
                  <a:pt x="238175" y="151765"/>
                </a:lnTo>
                <a:lnTo>
                  <a:pt x="230822" y="162547"/>
                </a:lnTo>
                <a:lnTo>
                  <a:pt x="219913" y="169811"/>
                </a:lnTo>
                <a:lnTo>
                  <a:pt x="206540" y="172478"/>
                </a:lnTo>
                <a:lnTo>
                  <a:pt x="162394" y="172478"/>
                </a:lnTo>
                <a:lnTo>
                  <a:pt x="145021" y="202590"/>
                </a:lnTo>
                <a:lnTo>
                  <a:pt x="206540" y="202590"/>
                </a:lnTo>
                <a:lnTo>
                  <a:pt x="231597" y="197548"/>
                </a:lnTo>
                <a:lnTo>
                  <a:pt x="252095" y="183819"/>
                </a:lnTo>
                <a:lnTo>
                  <a:pt x="265912" y="163461"/>
                </a:lnTo>
                <a:lnTo>
                  <a:pt x="270992" y="138557"/>
                </a:lnTo>
                <a:close/>
              </a:path>
            </a:pathLst>
          </a:custGeom>
          <a:solidFill>
            <a:srgbClr val="0D64C9"/>
          </a:solidFill>
        </p:spPr>
        <p:txBody>
          <a:bodyPr wrap="square" lIns="0" tIns="0" rIns="0" bIns="0" rtlCol="0"/>
          <a:lstStyle/>
          <a:p>
            <a:endParaRPr/>
          </a:p>
        </p:txBody>
      </p:sp>
      <p:sp>
        <p:nvSpPr>
          <p:cNvPr id="2" name="Holder 2"/>
          <p:cNvSpPr>
            <a:spLocks noGrp="1"/>
          </p:cNvSpPr>
          <p:nvPr>
            <p:ph type="title"/>
          </p:nvPr>
        </p:nvSpPr>
        <p:spPr>
          <a:xfrm>
            <a:off x="395304" y="261416"/>
            <a:ext cx="1981200" cy="360680"/>
          </a:xfrm>
          <a:prstGeom prst="rect">
            <a:avLst/>
          </a:prstGeom>
        </p:spPr>
        <p:txBody>
          <a:bodyPr wrap="square" lIns="0" tIns="0" rIns="0" bIns="0">
            <a:spAutoFit/>
          </a:bodyPr>
          <a:lstStyle>
            <a:lvl1pPr>
              <a:defRPr sz="2200" b="0" i="0">
                <a:solidFill>
                  <a:srgbClr val="2F363F"/>
                </a:solidFill>
                <a:latin typeface="PMingLiU"/>
                <a:cs typeface="PMingLiU"/>
              </a:defRPr>
            </a:lvl1pPr>
          </a:lstStyle>
          <a:p>
            <a:endParaRPr/>
          </a:p>
        </p:txBody>
      </p:sp>
      <p:sp>
        <p:nvSpPr>
          <p:cNvPr id="3" name="Holder 3"/>
          <p:cNvSpPr>
            <a:spLocks noGrp="1"/>
          </p:cNvSpPr>
          <p:nvPr>
            <p:ph type="body" idx="1"/>
          </p:nvPr>
        </p:nvSpPr>
        <p:spPr>
          <a:xfrm>
            <a:off x="1350181" y="2797465"/>
            <a:ext cx="10140950" cy="5391784"/>
          </a:xfrm>
          <a:prstGeom prst="rect">
            <a:avLst/>
          </a:prstGeom>
        </p:spPr>
        <p:txBody>
          <a:bodyPr wrap="square" lIns="0" tIns="0" rIns="0" bIns="0">
            <a:spAutoFit/>
          </a:bodyPr>
          <a:lstStyle>
            <a:lvl1pPr>
              <a:defRPr sz="1700" b="0" i="0">
                <a:solidFill>
                  <a:srgbClr val="3B3B3B"/>
                </a:solidFill>
                <a:latin typeface="PMingLiU"/>
                <a:cs typeface="PMingLiU"/>
              </a:defRPr>
            </a:lvl1pPr>
          </a:lstStyle>
          <a:p>
            <a:endParaRPr/>
          </a:p>
        </p:txBody>
      </p:sp>
      <p:sp>
        <p:nvSpPr>
          <p:cNvPr id="4" name="Holder 4"/>
          <p:cNvSpPr>
            <a:spLocks noGrp="1"/>
          </p:cNvSpPr>
          <p:nvPr>
            <p:ph type="ftr" sz="quarter" idx="5"/>
          </p:nvPr>
        </p:nvSpPr>
        <p:spPr>
          <a:xfrm>
            <a:off x="405538" y="9313185"/>
            <a:ext cx="2991104" cy="153888"/>
          </a:xfrm>
          <a:prstGeom prst="rect">
            <a:avLst/>
          </a:prstGeom>
        </p:spPr>
        <p:txBody>
          <a:bodyPr wrap="square" lIns="0" tIns="0" rIns="0" bIns="0">
            <a:spAutoFit/>
          </a:bodyPr>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12/2/22</a:t>
            </a:fld>
            <a:endParaRPr lang="en-US"/>
          </a:p>
        </p:txBody>
      </p:sp>
      <p:sp>
        <p:nvSpPr>
          <p:cNvPr id="6" name="Holder 6"/>
          <p:cNvSpPr>
            <a:spLocks noGrp="1"/>
          </p:cNvSpPr>
          <p:nvPr>
            <p:ph type="sldNum" sz="quarter" idx="7"/>
          </p:nvPr>
        </p:nvSpPr>
        <p:spPr>
          <a:xfrm>
            <a:off x="12414680" y="9297300"/>
            <a:ext cx="274851" cy="179536"/>
          </a:xfrm>
          <a:prstGeom prst="rect">
            <a:avLst/>
          </a:prstGeom>
        </p:spPr>
        <p:txBody>
          <a:bodyPr wrap="square" lIns="0" tIns="0" rIns="0" bIns="0">
            <a:spAutoFit/>
          </a:bodyPr>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jpg" Type="http://schemas.openxmlformats.org/officeDocument/2006/relationships/image"/><Relationship Id="rId3"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66.jpg" Type="http://schemas.openxmlformats.org/officeDocument/2006/relationships/image"/><Relationship Id="rId3" Target="../media/image167.png" Type="http://schemas.openxmlformats.org/officeDocument/2006/relationships/image"/><Relationship Id="rId4" Target="#"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68.jpg" Type="http://schemas.openxmlformats.org/officeDocument/2006/relationships/image"/><Relationship Id="rId3" Target="../media/image169.jpg" Type="http://schemas.openxmlformats.org/officeDocument/2006/relationships/image"/><Relationship Id="rId4" Target="../media/image17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71.jp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72.jpg" Type="http://schemas.openxmlformats.org/officeDocument/2006/relationships/image"/><Relationship Id="rId3" Target="../media/image173.jpg" Type="http://schemas.openxmlformats.org/officeDocument/2006/relationships/image"/><Relationship Id="rId4" Target="#"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74.jpg" Type="http://schemas.openxmlformats.org/officeDocument/2006/relationships/image"/><Relationship Id="rId3" Target="../media/image175.png" Type="http://schemas.openxmlformats.org/officeDocument/2006/relationships/image"/><Relationship Id="rId4" Target="../media/image176.jpg" Type="http://schemas.openxmlformats.org/officeDocument/2006/relationships/image"/><Relationship Id="rId5" Target="../media/image177.png" Type="http://schemas.openxmlformats.org/officeDocument/2006/relationships/image"/><Relationship Id="rId6" Target="../media/image178.jp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79.jpg" Type="http://schemas.openxmlformats.org/officeDocument/2006/relationships/image"/><Relationship Id="rId3" Target="../media/image180.jp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1.jp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2.jp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3.jp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4.jp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5.jp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6.jp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7.jpg" Type="http://schemas.openxmlformats.org/officeDocument/2006/relationships/image"/><Relationship Id="rId3" Target="../media/image188.jpg" Type="http://schemas.openxmlformats.org/officeDocument/2006/relationships/image"/><Relationship Id="rId4" Target="../media/image175.png" Type="http://schemas.openxmlformats.org/officeDocument/2006/relationships/image"/><Relationship Id="rId5" Target="../media/image189.jpg" Type="http://schemas.openxmlformats.org/officeDocument/2006/relationships/image"/><Relationship Id="rId6" Target="../media/image177.png" Type="http://schemas.openxmlformats.org/officeDocument/2006/relationships/image"/><Relationship Id="rId7" Target="../media/image190.png" Type="http://schemas.openxmlformats.org/officeDocument/2006/relationships/image"/><Relationship Id="rId8" Target="../media/image19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92.png" Type="http://schemas.openxmlformats.org/officeDocument/2006/relationships/image"/><Relationship Id="rId3" Target="../media/image193.png" Type="http://schemas.openxmlformats.org/officeDocument/2006/relationships/image"/><Relationship Id="rId4" Target="../media/image19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4.jpg" Type="http://schemas.openxmlformats.org/officeDocument/2006/relationships/image"/><Relationship Id="rId3" Target="../media/image177.png" Type="http://schemas.openxmlformats.org/officeDocument/2006/relationships/image"/><Relationship Id="rId4" Target="../media/image195.jpg" Type="http://schemas.openxmlformats.org/officeDocument/2006/relationships/image"/><Relationship Id="rId5" Target="../media/image196.jpg" Type="http://schemas.openxmlformats.org/officeDocument/2006/relationships/image"/><Relationship Id="rId6" Target="../media/image197.jpg" Type="http://schemas.openxmlformats.org/officeDocument/2006/relationships/image"/><Relationship Id="rId7" Target="../media/image198.jp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9.png" Type="http://schemas.openxmlformats.org/officeDocument/2006/relationships/image"/><Relationship Id="rId3" Target="../media/image200.png" Type="http://schemas.openxmlformats.org/officeDocument/2006/relationships/image"/><Relationship Id="rId4" Target="../media/image201.png" Type="http://schemas.openxmlformats.org/officeDocument/2006/relationships/image"/><Relationship Id="rId5" Target="../media/image202.png" Type="http://schemas.openxmlformats.org/officeDocument/2006/relationships/image"/><Relationship Id="rId6" Target="../media/image203.png" Type="http://schemas.openxmlformats.org/officeDocument/2006/relationships/image"/><Relationship Id="rId7" Target="../media/image204.png" Type="http://schemas.openxmlformats.org/officeDocument/2006/relationships/image"/><Relationship Id="rId8" Target="../media/image205.png" Type="http://schemas.openxmlformats.org/officeDocument/2006/relationships/image"/><Relationship Id="rId9" Target="../media/image20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 TargetMode="External" Type="http://schemas.openxmlformats.org/officeDocument/2006/relationships/hyperlink"/><Relationship Id="rId3" Target="../media/image207.jpg" Type="http://schemas.openxmlformats.org/officeDocument/2006/relationships/image"/><Relationship Id="rId4" Target="../media/image208.png" Type="http://schemas.openxmlformats.org/officeDocument/2006/relationships/image"/><Relationship Id="rId5" Target="../media/image209.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 TargetMode="External" Type="http://schemas.openxmlformats.org/officeDocument/2006/relationships/hyperlink"/><Relationship Id="rId3" Target="../media/image210.png" Type="http://schemas.openxmlformats.org/officeDocument/2006/relationships/image"/><Relationship Id="rId4" Target="../media/image211.png" Type="http://schemas.openxmlformats.org/officeDocument/2006/relationships/image"/><Relationship Id="rId5" Target="../media/image212.png" Type="http://schemas.openxmlformats.org/officeDocument/2006/relationships/image"/><Relationship Id="rId6" Target="../media/image213.png" Type="http://schemas.openxmlformats.org/officeDocument/2006/relationships/image"/><Relationship Id="rId7" Target="../media/image214.png" Type="http://schemas.openxmlformats.org/officeDocument/2006/relationships/image"/><Relationship Id="rId8" Target="../media/image215.png" Type="http://schemas.openxmlformats.org/officeDocument/2006/relationships/image"/><Relationship Id="rId9" Target="../media/image216.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 Id="rId2" Target="#" TargetMode="External" Type="http://schemas.openxmlformats.org/officeDocument/2006/relationships/hyperlink"/></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7.jpg" Type="http://schemas.openxmlformats.org/officeDocument/2006/relationships/image"/><Relationship Id="rId3" Target="../media/image218.jp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29.png" Type="http://schemas.openxmlformats.org/officeDocument/2006/relationships/image"/><Relationship Id="rId2" Target="../media/image21.png" Type="http://schemas.openxmlformats.org/officeDocument/2006/relationships/image"/><Relationship Id="rId3" Target="../media/image22.jpg" Type="http://schemas.openxmlformats.org/officeDocument/2006/relationships/image"/><Relationship Id="rId4" Target="../media/image23.jp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38.jpg" Type="http://schemas.openxmlformats.org/officeDocument/2006/relationships/image"/><Relationship Id="rId100" Target="../media/image128.jpg" Type="http://schemas.openxmlformats.org/officeDocument/2006/relationships/image"/><Relationship Id="rId101" Target="../media/image129.png" Type="http://schemas.openxmlformats.org/officeDocument/2006/relationships/image"/><Relationship Id="rId102" Target="../media/image130.png" Type="http://schemas.openxmlformats.org/officeDocument/2006/relationships/image"/><Relationship Id="rId103" Target="../media/image131.png" Type="http://schemas.openxmlformats.org/officeDocument/2006/relationships/image"/><Relationship Id="rId104" Target="../media/image132.png" Type="http://schemas.openxmlformats.org/officeDocument/2006/relationships/image"/><Relationship Id="rId105" Target="../media/image133.png" Type="http://schemas.openxmlformats.org/officeDocument/2006/relationships/image"/><Relationship Id="rId106" Target="../media/image134.png" Type="http://schemas.openxmlformats.org/officeDocument/2006/relationships/image"/><Relationship Id="rId107" Target="../media/image135.png" Type="http://schemas.openxmlformats.org/officeDocument/2006/relationships/image"/><Relationship Id="rId108" Target="../media/image136.jpg" Type="http://schemas.openxmlformats.org/officeDocument/2006/relationships/image"/><Relationship Id="rId109" Target="../media/image137.png" Type="http://schemas.openxmlformats.org/officeDocument/2006/relationships/image"/><Relationship Id="rId11" Target="../media/image39.png" Type="http://schemas.openxmlformats.org/officeDocument/2006/relationships/image"/><Relationship Id="rId110" Target="../media/image138.png" Type="http://schemas.openxmlformats.org/officeDocument/2006/relationships/image"/><Relationship Id="rId111" Target="../media/image139.png" Type="http://schemas.openxmlformats.org/officeDocument/2006/relationships/image"/><Relationship Id="rId112" Target="../media/image140.png" Type="http://schemas.openxmlformats.org/officeDocument/2006/relationships/image"/><Relationship Id="rId113" Target="../media/image141.png" Type="http://schemas.openxmlformats.org/officeDocument/2006/relationships/image"/><Relationship Id="rId114" Target="../media/image142.png" Type="http://schemas.openxmlformats.org/officeDocument/2006/relationships/image"/><Relationship Id="rId115" Target="../media/image143.png" Type="http://schemas.openxmlformats.org/officeDocument/2006/relationships/image"/><Relationship Id="rId116" Target="../media/image144.png" Type="http://schemas.openxmlformats.org/officeDocument/2006/relationships/image"/><Relationship Id="rId117" Target="../media/image145.png" Type="http://schemas.openxmlformats.org/officeDocument/2006/relationships/image"/><Relationship Id="rId118" Target="../media/image146.png" Type="http://schemas.openxmlformats.org/officeDocument/2006/relationships/image"/><Relationship Id="rId119" Target="../media/image147.png" Type="http://schemas.openxmlformats.org/officeDocument/2006/relationships/image"/><Relationship Id="rId12" Target="../media/image40.png" Type="http://schemas.openxmlformats.org/officeDocument/2006/relationships/image"/><Relationship Id="rId120" Target="../media/image148.jpg" Type="http://schemas.openxmlformats.org/officeDocument/2006/relationships/image"/><Relationship Id="rId121" Target="../media/image149.jpg" Type="http://schemas.openxmlformats.org/officeDocument/2006/relationships/image"/><Relationship Id="rId122" Target="../media/image150.jpg" Type="http://schemas.openxmlformats.org/officeDocument/2006/relationships/image"/><Relationship Id="rId123" Target="../media/image151.png" Type="http://schemas.openxmlformats.org/officeDocument/2006/relationships/image"/><Relationship Id="rId124" Target="../media/image152.jpg" Type="http://schemas.openxmlformats.org/officeDocument/2006/relationships/image"/><Relationship Id="rId125" Target="../media/image153.png" Type="http://schemas.openxmlformats.org/officeDocument/2006/relationships/image"/><Relationship Id="rId126" Target="../media/image154.jpg" Type="http://schemas.openxmlformats.org/officeDocument/2006/relationships/image"/><Relationship Id="rId127" Target="../media/image155.png" Type="http://schemas.openxmlformats.org/officeDocument/2006/relationships/image"/><Relationship Id="rId128" Target="../media/image156.png" Type="http://schemas.openxmlformats.org/officeDocument/2006/relationships/image"/><Relationship Id="rId129" Target="../media/image157.jpg" Type="http://schemas.openxmlformats.org/officeDocument/2006/relationships/image"/><Relationship Id="rId13" Target="../media/image41.png" Type="http://schemas.openxmlformats.org/officeDocument/2006/relationships/image"/><Relationship Id="rId130" Target="../media/image158.jpg" Type="http://schemas.openxmlformats.org/officeDocument/2006/relationships/image"/><Relationship Id="rId131" Target="../media/image159.png" Type="http://schemas.openxmlformats.org/officeDocument/2006/relationships/image"/><Relationship Id="rId132" Target="../media/image160.jpg" Type="http://schemas.openxmlformats.org/officeDocument/2006/relationships/image"/><Relationship Id="rId133" Target="../media/image161.png" Type="http://schemas.openxmlformats.org/officeDocument/2006/relationships/image"/><Relationship Id="rId134" Target="../media/image162.png" Type="http://schemas.openxmlformats.org/officeDocument/2006/relationships/image"/><Relationship Id="rId14" Target="../media/image42.png" Type="http://schemas.openxmlformats.org/officeDocument/2006/relationships/image"/><Relationship Id="rId15" Target="../media/image43.jpg" Type="http://schemas.openxmlformats.org/officeDocument/2006/relationships/image"/><Relationship Id="rId16" Target="../media/image44.png" Type="http://schemas.openxmlformats.org/officeDocument/2006/relationships/image"/><Relationship Id="rId17" Target="../media/image45.png" Type="http://schemas.openxmlformats.org/officeDocument/2006/relationships/image"/><Relationship Id="rId18" Target="../media/image46.png" Type="http://schemas.openxmlformats.org/officeDocument/2006/relationships/image"/><Relationship Id="rId19" Target="../media/image47.png" Type="http://schemas.openxmlformats.org/officeDocument/2006/relationships/image"/><Relationship Id="rId2" Target="../media/image30.jpg" Type="http://schemas.openxmlformats.org/officeDocument/2006/relationships/image"/><Relationship Id="rId20" Target="../media/image48.png" Type="http://schemas.openxmlformats.org/officeDocument/2006/relationships/image"/><Relationship Id="rId21" Target="../media/image49.png" Type="http://schemas.openxmlformats.org/officeDocument/2006/relationships/image"/><Relationship Id="rId22" Target="../media/image50.png" Type="http://schemas.openxmlformats.org/officeDocument/2006/relationships/image"/><Relationship Id="rId23" Target="../media/image51.jpg" Type="http://schemas.openxmlformats.org/officeDocument/2006/relationships/image"/><Relationship Id="rId24" Target="../media/image52.png" Type="http://schemas.openxmlformats.org/officeDocument/2006/relationships/image"/><Relationship Id="rId25" Target="../media/image53.jpg" Type="http://schemas.openxmlformats.org/officeDocument/2006/relationships/image"/><Relationship Id="rId26" Target="../media/image54.png" Type="http://schemas.openxmlformats.org/officeDocument/2006/relationships/image"/><Relationship Id="rId27" Target="../media/image55.jpg" Type="http://schemas.openxmlformats.org/officeDocument/2006/relationships/image"/><Relationship Id="rId28" Target="../media/image56.jpg" Type="http://schemas.openxmlformats.org/officeDocument/2006/relationships/image"/><Relationship Id="rId29" Target="../media/image57.png" Type="http://schemas.openxmlformats.org/officeDocument/2006/relationships/image"/><Relationship Id="rId3" Target="../media/image31.jpg" Type="http://schemas.openxmlformats.org/officeDocument/2006/relationships/image"/><Relationship Id="rId30" Target="../media/image58.png" Type="http://schemas.openxmlformats.org/officeDocument/2006/relationships/image"/><Relationship Id="rId31" Target="../media/image59.jpg" Type="http://schemas.openxmlformats.org/officeDocument/2006/relationships/image"/><Relationship Id="rId32" Target="../media/image60.jpg" Type="http://schemas.openxmlformats.org/officeDocument/2006/relationships/image"/><Relationship Id="rId33" Target="../media/image61.png" Type="http://schemas.openxmlformats.org/officeDocument/2006/relationships/image"/><Relationship Id="rId34" Target="../media/image62.png" Type="http://schemas.openxmlformats.org/officeDocument/2006/relationships/image"/><Relationship Id="rId35" Target="../media/image63.png" Type="http://schemas.openxmlformats.org/officeDocument/2006/relationships/image"/><Relationship Id="rId36" Target="../media/image64.jpg" Type="http://schemas.openxmlformats.org/officeDocument/2006/relationships/image"/><Relationship Id="rId37" Target="../media/image65.png" Type="http://schemas.openxmlformats.org/officeDocument/2006/relationships/image"/><Relationship Id="rId38" Target="../media/image66.png" Type="http://schemas.openxmlformats.org/officeDocument/2006/relationships/image"/><Relationship Id="rId39" Target="../media/image67.png" Type="http://schemas.openxmlformats.org/officeDocument/2006/relationships/image"/><Relationship Id="rId4" Target="../media/image32.png" Type="http://schemas.openxmlformats.org/officeDocument/2006/relationships/image"/><Relationship Id="rId40" Target="../media/image68.png" Type="http://schemas.openxmlformats.org/officeDocument/2006/relationships/image"/><Relationship Id="rId41" Target="../media/image69.jpg" Type="http://schemas.openxmlformats.org/officeDocument/2006/relationships/image"/><Relationship Id="rId42" Target="../media/image70.jpg" Type="http://schemas.openxmlformats.org/officeDocument/2006/relationships/image"/><Relationship Id="rId43" Target="../media/image71.png" Type="http://schemas.openxmlformats.org/officeDocument/2006/relationships/image"/><Relationship Id="rId44" Target="../media/image72.jpg" Type="http://schemas.openxmlformats.org/officeDocument/2006/relationships/image"/><Relationship Id="rId45" Target="../media/image73.png" Type="http://schemas.openxmlformats.org/officeDocument/2006/relationships/image"/><Relationship Id="rId46" Target="../media/image74.png" Type="http://schemas.openxmlformats.org/officeDocument/2006/relationships/image"/><Relationship Id="rId47" Target="../media/image75.png" Type="http://schemas.openxmlformats.org/officeDocument/2006/relationships/image"/><Relationship Id="rId48" Target="../media/image76.png" Type="http://schemas.openxmlformats.org/officeDocument/2006/relationships/image"/><Relationship Id="rId49" Target="../media/image77.jpg" Type="http://schemas.openxmlformats.org/officeDocument/2006/relationships/image"/><Relationship Id="rId5" Target="../media/image33.png" Type="http://schemas.openxmlformats.org/officeDocument/2006/relationships/image"/><Relationship Id="rId50" Target="../media/image78.jpg" Type="http://schemas.openxmlformats.org/officeDocument/2006/relationships/image"/><Relationship Id="rId51" Target="../media/image79.png" Type="http://schemas.openxmlformats.org/officeDocument/2006/relationships/image"/><Relationship Id="rId52" Target="../media/image80.jpg" Type="http://schemas.openxmlformats.org/officeDocument/2006/relationships/image"/><Relationship Id="rId53" Target="../media/image81.png" Type="http://schemas.openxmlformats.org/officeDocument/2006/relationships/image"/><Relationship Id="rId54" Target="../media/image82.png" Type="http://schemas.openxmlformats.org/officeDocument/2006/relationships/image"/><Relationship Id="rId55" Target="../media/image83.jpg" Type="http://schemas.openxmlformats.org/officeDocument/2006/relationships/image"/><Relationship Id="rId56" Target="../media/image84.jpg" Type="http://schemas.openxmlformats.org/officeDocument/2006/relationships/image"/><Relationship Id="rId57" Target="../media/image85.png" Type="http://schemas.openxmlformats.org/officeDocument/2006/relationships/image"/><Relationship Id="rId58" Target="../media/image86.jpg" Type="http://schemas.openxmlformats.org/officeDocument/2006/relationships/image"/><Relationship Id="rId59" Target="../media/image87.png" Type="http://schemas.openxmlformats.org/officeDocument/2006/relationships/image"/><Relationship Id="rId6" Target="../media/image34.png" Type="http://schemas.openxmlformats.org/officeDocument/2006/relationships/image"/><Relationship Id="rId60" Target="../media/image88.png" Type="http://schemas.openxmlformats.org/officeDocument/2006/relationships/image"/><Relationship Id="rId61" Target="../media/image89.jpg" Type="http://schemas.openxmlformats.org/officeDocument/2006/relationships/image"/><Relationship Id="rId62" Target="../media/image90.jpg" Type="http://schemas.openxmlformats.org/officeDocument/2006/relationships/image"/><Relationship Id="rId63" Target="../media/image91.png" Type="http://schemas.openxmlformats.org/officeDocument/2006/relationships/image"/><Relationship Id="rId64" Target="../media/image92.jpg" Type="http://schemas.openxmlformats.org/officeDocument/2006/relationships/image"/><Relationship Id="rId65" Target="../media/image93.png" Type="http://schemas.openxmlformats.org/officeDocument/2006/relationships/image"/><Relationship Id="rId66" Target="../media/image94.png" Type="http://schemas.openxmlformats.org/officeDocument/2006/relationships/image"/><Relationship Id="rId67" Target="../media/image95.jpg" Type="http://schemas.openxmlformats.org/officeDocument/2006/relationships/image"/><Relationship Id="rId68" Target="../media/image96.jpg" Type="http://schemas.openxmlformats.org/officeDocument/2006/relationships/image"/><Relationship Id="rId69" Target="../media/image97.png" Type="http://schemas.openxmlformats.org/officeDocument/2006/relationships/image"/><Relationship Id="rId7" Target="../media/image35.png" Type="http://schemas.openxmlformats.org/officeDocument/2006/relationships/image"/><Relationship Id="rId70" Target="../media/image98.jpg" Type="http://schemas.openxmlformats.org/officeDocument/2006/relationships/image"/><Relationship Id="rId71" Target="../media/image99.jpg" Type="http://schemas.openxmlformats.org/officeDocument/2006/relationships/image"/><Relationship Id="rId72" Target="../media/image100.png" Type="http://schemas.openxmlformats.org/officeDocument/2006/relationships/image"/><Relationship Id="rId73" Target="../media/image101.png" Type="http://schemas.openxmlformats.org/officeDocument/2006/relationships/image"/><Relationship Id="rId74" Target="../media/image102.jpg" Type="http://schemas.openxmlformats.org/officeDocument/2006/relationships/image"/><Relationship Id="rId75" Target="../media/image103.png" Type="http://schemas.openxmlformats.org/officeDocument/2006/relationships/image"/><Relationship Id="rId76" Target="../media/image104.jpg" Type="http://schemas.openxmlformats.org/officeDocument/2006/relationships/image"/><Relationship Id="rId77" Target="../media/image105.jpg" Type="http://schemas.openxmlformats.org/officeDocument/2006/relationships/image"/><Relationship Id="rId78" Target="../media/image106.jpg" Type="http://schemas.openxmlformats.org/officeDocument/2006/relationships/image"/><Relationship Id="rId79" Target="../media/image107.jpg" Type="http://schemas.openxmlformats.org/officeDocument/2006/relationships/image"/><Relationship Id="rId8" Target="../media/image36.jpg" Type="http://schemas.openxmlformats.org/officeDocument/2006/relationships/image"/><Relationship Id="rId80" Target="../media/image108.jpg" Type="http://schemas.openxmlformats.org/officeDocument/2006/relationships/image"/><Relationship Id="rId81" Target="../media/image109.jpg" Type="http://schemas.openxmlformats.org/officeDocument/2006/relationships/image"/><Relationship Id="rId82" Target="../media/image110.jpg" Type="http://schemas.openxmlformats.org/officeDocument/2006/relationships/image"/><Relationship Id="rId83" Target="../media/image111.jpg" Type="http://schemas.openxmlformats.org/officeDocument/2006/relationships/image"/><Relationship Id="rId84" Target="../media/image112.jpg" Type="http://schemas.openxmlformats.org/officeDocument/2006/relationships/image"/><Relationship Id="rId85" Target="../media/image113.png" Type="http://schemas.openxmlformats.org/officeDocument/2006/relationships/image"/><Relationship Id="rId86" Target="../media/image114.png" Type="http://schemas.openxmlformats.org/officeDocument/2006/relationships/image"/><Relationship Id="rId87" Target="../media/image115.png" Type="http://schemas.openxmlformats.org/officeDocument/2006/relationships/image"/><Relationship Id="rId88" Target="../media/image116.jpg" Type="http://schemas.openxmlformats.org/officeDocument/2006/relationships/image"/><Relationship Id="rId89" Target="../media/image117.jpg" Type="http://schemas.openxmlformats.org/officeDocument/2006/relationships/image"/><Relationship Id="rId9" Target="../media/image37.png" Type="http://schemas.openxmlformats.org/officeDocument/2006/relationships/image"/><Relationship Id="rId90" Target="../media/image118.jpg" Type="http://schemas.openxmlformats.org/officeDocument/2006/relationships/image"/><Relationship Id="rId91" Target="../media/image119.png" Type="http://schemas.openxmlformats.org/officeDocument/2006/relationships/image"/><Relationship Id="rId92" Target="../media/image120.png" Type="http://schemas.openxmlformats.org/officeDocument/2006/relationships/image"/><Relationship Id="rId93" Target="../media/image121.jpg" Type="http://schemas.openxmlformats.org/officeDocument/2006/relationships/image"/><Relationship Id="rId94" Target="../media/image122.png" Type="http://schemas.openxmlformats.org/officeDocument/2006/relationships/image"/><Relationship Id="rId95" Target="../media/image123.png" Type="http://schemas.openxmlformats.org/officeDocument/2006/relationships/image"/><Relationship Id="rId96" Target="../media/image124.jpg" Type="http://schemas.openxmlformats.org/officeDocument/2006/relationships/image"/><Relationship Id="rId97" Target="../media/image125.jpg" Type="http://schemas.openxmlformats.org/officeDocument/2006/relationships/image"/><Relationship Id="rId98" Target="../media/image126.jpg" Type="http://schemas.openxmlformats.org/officeDocument/2006/relationships/image"/><Relationship Id="rId99" Target="../media/image12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4.jpg" Type="http://schemas.openxmlformats.org/officeDocument/2006/relationships/image"/><Relationship Id="rId3" Target="../media/image16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3004800" cy="9753600"/>
          </a:xfrm>
          <a:prstGeom prst="rect">
            <a:avLst/>
          </a:prstGeom>
        </p:spPr>
      </p:pic>
      <p:sp>
        <p:nvSpPr>
          <p:cNvPr id="3" name="object 3"/>
          <p:cNvSpPr txBox="1">
            <a:spLocks noGrp="1"/>
          </p:cNvSpPr>
          <p:nvPr>
            <p:ph type="title"/>
          </p:nvPr>
        </p:nvSpPr>
        <p:spPr>
          <a:xfrm>
            <a:off x="2630932" y="2232736"/>
            <a:ext cx="7780020" cy="1610360"/>
          </a:xfrm>
          <a:prstGeom prst="rect">
            <a:avLst/>
          </a:prstGeom>
        </p:spPr>
        <p:txBody>
          <a:bodyPr vert="horz" wrap="square" lIns="0" tIns="73660" rIns="0" bIns="0" rtlCol="0">
            <a:spAutoFit/>
          </a:bodyPr>
          <a:lstStyle/>
          <a:p>
            <a:pPr algn="ctr">
              <a:lnSpc>
                <a:spcPct val="100000"/>
              </a:lnSpc>
              <a:spcBef>
                <a:spcPts val="580"/>
              </a:spcBef>
            </a:pPr>
            <a:r>
              <a:rPr sz="4800" spc="275" dirty="0">
                <a:solidFill>
                  <a:srgbClr val="FFFFFF"/>
                </a:solidFill>
                <a:latin typeface="Hiragino Kaku Gothic Pro W3" panose="020B0300000000000000" pitchFamily="34" charset="-128"/>
                <a:ea typeface="Hiragino Kaku Gothic Pro W3" panose="020B0300000000000000" pitchFamily="34" charset="-128"/>
              </a:rPr>
              <a:t>受信者向け</a:t>
            </a:r>
            <a:endParaRPr sz="4800" dirty="0">
              <a:latin typeface="Hiragino Kaku Gothic Pro W3" panose="020B0300000000000000" pitchFamily="34" charset="-128"/>
              <a:ea typeface="Hiragino Kaku Gothic Pro W3" panose="020B0300000000000000" pitchFamily="34" charset="-128"/>
            </a:endParaRPr>
          </a:p>
          <a:p>
            <a:pPr algn="ctr">
              <a:lnSpc>
                <a:spcPct val="100000"/>
              </a:lnSpc>
              <a:spcBef>
                <a:spcPts val="480"/>
              </a:spcBef>
            </a:pPr>
            <a:r>
              <a:rPr sz="4800" spc="280" dirty="0">
                <a:solidFill>
                  <a:srgbClr val="FFFFFF"/>
                </a:solidFill>
                <a:latin typeface="Hiragino Kaku Gothic Pro W3" panose="020B0300000000000000" pitchFamily="34" charset="-128"/>
                <a:ea typeface="Hiragino Kaku Gothic Pro W3" panose="020B0300000000000000" pitchFamily="34" charset="-128"/>
              </a:rPr>
              <a:t>クラウドサイン利用ガイド</a:t>
            </a:r>
            <a:endParaRPr sz="4800" dirty="0">
              <a:latin typeface="Hiragino Kaku Gothic Pro W3" panose="020B0300000000000000" pitchFamily="34" charset="-128"/>
              <a:ea typeface="Hiragino Kaku Gothic Pro W3" panose="020B0300000000000000" pitchFamily="34" charset="-128"/>
            </a:endParaRPr>
          </a:p>
        </p:txBody>
      </p:sp>
      <p:grpSp>
        <p:nvGrpSpPr>
          <p:cNvPr id="4" name="object 4"/>
          <p:cNvGrpSpPr/>
          <p:nvPr/>
        </p:nvGrpSpPr>
        <p:grpSpPr>
          <a:xfrm>
            <a:off x="3180133" y="1177069"/>
            <a:ext cx="6644640" cy="7245350"/>
            <a:chOff x="3180133" y="1177069"/>
            <a:chExt cx="6644640" cy="7245350"/>
          </a:xfrm>
        </p:grpSpPr>
        <p:sp>
          <p:nvSpPr>
            <p:cNvPr id="5" name="object 5"/>
            <p:cNvSpPr/>
            <p:nvPr/>
          </p:nvSpPr>
          <p:spPr>
            <a:xfrm>
              <a:off x="5075059" y="1177073"/>
              <a:ext cx="2854960" cy="375920"/>
            </a:xfrm>
            <a:custGeom>
              <a:avLst/>
              <a:gdLst/>
              <a:ahLst/>
              <a:cxnLst/>
              <a:rect l="l" t="t" r="r" b="b"/>
              <a:pathLst>
                <a:path w="2854959" h="375919">
                  <a:moveTo>
                    <a:pt x="301167" y="215938"/>
                  </a:moveTo>
                  <a:lnTo>
                    <a:pt x="243789" y="182816"/>
                  </a:lnTo>
                  <a:lnTo>
                    <a:pt x="170700" y="309384"/>
                  </a:lnTo>
                  <a:lnTo>
                    <a:pt x="170700" y="375627"/>
                  </a:lnTo>
                  <a:lnTo>
                    <a:pt x="228092" y="342506"/>
                  </a:lnTo>
                  <a:lnTo>
                    <a:pt x="301167" y="215938"/>
                  </a:lnTo>
                  <a:close/>
                </a:path>
                <a:path w="2854959" h="375919">
                  <a:moveTo>
                    <a:pt x="502539" y="256946"/>
                  </a:moveTo>
                  <a:lnTo>
                    <a:pt x="497979" y="224548"/>
                  </a:lnTo>
                  <a:lnTo>
                    <a:pt x="485152" y="195453"/>
                  </a:lnTo>
                  <a:lnTo>
                    <a:pt x="465289" y="170980"/>
                  </a:lnTo>
                  <a:lnTo>
                    <a:pt x="439635" y="152438"/>
                  </a:lnTo>
                  <a:lnTo>
                    <a:pt x="426173" y="110998"/>
                  </a:lnTo>
                  <a:lnTo>
                    <a:pt x="404063" y="74320"/>
                  </a:lnTo>
                  <a:lnTo>
                    <a:pt x="374497" y="43662"/>
                  </a:lnTo>
                  <a:lnTo>
                    <a:pt x="338734" y="20231"/>
                  </a:lnTo>
                  <a:lnTo>
                    <a:pt x="297992" y="5257"/>
                  </a:lnTo>
                  <a:lnTo>
                    <a:pt x="253517" y="0"/>
                  </a:lnTo>
                  <a:lnTo>
                    <a:pt x="201053" y="7378"/>
                  </a:lnTo>
                  <a:lnTo>
                    <a:pt x="154190" y="28117"/>
                  </a:lnTo>
                  <a:lnTo>
                    <a:pt x="115011" y="60147"/>
                  </a:lnTo>
                  <a:lnTo>
                    <a:pt x="85572" y="101422"/>
                  </a:lnTo>
                  <a:lnTo>
                    <a:pt x="67945" y="149847"/>
                  </a:lnTo>
                  <a:lnTo>
                    <a:pt x="40386" y="168033"/>
                  </a:lnTo>
                  <a:lnTo>
                    <a:pt x="18910" y="192913"/>
                  </a:lnTo>
                  <a:lnTo>
                    <a:pt x="4978" y="223024"/>
                  </a:lnTo>
                  <a:lnTo>
                    <a:pt x="0" y="256946"/>
                  </a:lnTo>
                  <a:lnTo>
                    <a:pt x="7099" y="297281"/>
                  </a:lnTo>
                  <a:lnTo>
                    <a:pt x="26733" y="331698"/>
                  </a:lnTo>
                  <a:lnTo>
                    <a:pt x="56388" y="357708"/>
                  </a:lnTo>
                  <a:lnTo>
                    <a:pt x="93560" y="372833"/>
                  </a:lnTo>
                  <a:lnTo>
                    <a:pt x="93560" y="314388"/>
                  </a:lnTo>
                  <a:lnTo>
                    <a:pt x="78282" y="304876"/>
                  </a:lnTo>
                  <a:lnTo>
                    <a:pt x="66357" y="291592"/>
                  </a:lnTo>
                  <a:lnTo>
                    <a:pt x="58597" y="275348"/>
                  </a:lnTo>
                  <a:lnTo>
                    <a:pt x="55829" y="256946"/>
                  </a:lnTo>
                  <a:lnTo>
                    <a:pt x="60833" y="232460"/>
                  </a:lnTo>
                  <a:lnTo>
                    <a:pt x="74485" y="212471"/>
                  </a:lnTo>
                  <a:lnTo>
                    <a:pt x="94729" y="198983"/>
                  </a:lnTo>
                  <a:lnTo>
                    <a:pt x="119646" y="194043"/>
                  </a:lnTo>
                  <a:lnTo>
                    <a:pt x="119545" y="189814"/>
                  </a:lnTo>
                  <a:lnTo>
                    <a:pt x="126365" y="147459"/>
                  </a:lnTo>
                  <a:lnTo>
                    <a:pt x="145389" y="110693"/>
                  </a:lnTo>
                  <a:lnTo>
                    <a:pt x="174396" y="81686"/>
                  </a:lnTo>
                  <a:lnTo>
                    <a:pt x="211162" y="62661"/>
                  </a:lnTo>
                  <a:lnTo>
                    <a:pt x="253517" y="55841"/>
                  </a:lnTo>
                  <a:lnTo>
                    <a:pt x="293497" y="61899"/>
                  </a:lnTo>
                  <a:lnTo>
                    <a:pt x="328650" y="78879"/>
                  </a:lnTo>
                  <a:lnTo>
                    <a:pt x="357162" y="104927"/>
                  </a:lnTo>
                  <a:lnTo>
                    <a:pt x="377177" y="138214"/>
                  </a:lnTo>
                  <a:lnTo>
                    <a:pt x="321551" y="138214"/>
                  </a:lnTo>
                  <a:lnTo>
                    <a:pt x="353783" y="194043"/>
                  </a:lnTo>
                  <a:lnTo>
                    <a:pt x="385940" y="193916"/>
                  </a:lnTo>
                  <a:lnTo>
                    <a:pt x="387388" y="193725"/>
                  </a:lnTo>
                  <a:lnTo>
                    <a:pt x="387375" y="194208"/>
                  </a:lnTo>
                  <a:lnTo>
                    <a:pt x="410629" y="200266"/>
                  </a:lnTo>
                  <a:lnTo>
                    <a:pt x="429463" y="213918"/>
                  </a:lnTo>
                  <a:lnTo>
                    <a:pt x="442087" y="233413"/>
                  </a:lnTo>
                  <a:lnTo>
                    <a:pt x="446697" y="256946"/>
                  </a:lnTo>
                  <a:lnTo>
                    <a:pt x="441693" y="281432"/>
                  </a:lnTo>
                  <a:lnTo>
                    <a:pt x="428053" y="301434"/>
                  </a:lnTo>
                  <a:lnTo>
                    <a:pt x="407809" y="314909"/>
                  </a:lnTo>
                  <a:lnTo>
                    <a:pt x="383019" y="319849"/>
                  </a:lnTo>
                  <a:lnTo>
                    <a:pt x="301155" y="319849"/>
                  </a:lnTo>
                  <a:lnTo>
                    <a:pt x="268922" y="375691"/>
                  </a:lnTo>
                  <a:lnTo>
                    <a:pt x="383019" y="375691"/>
                  </a:lnTo>
                  <a:lnTo>
                    <a:pt x="429501" y="366344"/>
                  </a:lnTo>
                  <a:lnTo>
                    <a:pt x="467487" y="340868"/>
                  </a:lnTo>
                  <a:lnTo>
                    <a:pt x="493128" y="303123"/>
                  </a:lnTo>
                  <a:lnTo>
                    <a:pt x="502539" y="256946"/>
                  </a:lnTo>
                  <a:close/>
                </a:path>
                <a:path w="2854959" h="375919">
                  <a:moveTo>
                    <a:pt x="829386" y="150723"/>
                  </a:moveTo>
                  <a:lnTo>
                    <a:pt x="807986" y="122745"/>
                  </a:lnTo>
                  <a:lnTo>
                    <a:pt x="780199" y="101117"/>
                  </a:lnTo>
                  <a:lnTo>
                    <a:pt x="747356" y="87160"/>
                  </a:lnTo>
                  <a:lnTo>
                    <a:pt x="710755" y="82219"/>
                  </a:lnTo>
                  <a:lnTo>
                    <a:pt x="667461" y="89204"/>
                  </a:lnTo>
                  <a:lnTo>
                    <a:pt x="629856" y="108648"/>
                  </a:lnTo>
                  <a:lnTo>
                    <a:pt x="600202" y="138303"/>
                  </a:lnTo>
                  <a:lnTo>
                    <a:pt x="580745" y="175907"/>
                  </a:lnTo>
                  <a:lnTo>
                    <a:pt x="573760" y="219202"/>
                  </a:lnTo>
                  <a:lnTo>
                    <a:pt x="580745" y="262509"/>
                  </a:lnTo>
                  <a:lnTo>
                    <a:pt x="600202" y="300113"/>
                  </a:lnTo>
                  <a:lnTo>
                    <a:pt x="629856" y="329768"/>
                  </a:lnTo>
                  <a:lnTo>
                    <a:pt x="667461" y="349224"/>
                  </a:lnTo>
                  <a:lnTo>
                    <a:pt x="710755" y="356196"/>
                  </a:lnTo>
                  <a:lnTo>
                    <a:pt x="747356" y="351256"/>
                  </a:lnTo>
                  <a:lnTo>
                    <a:pt x="780199" y="337299"/>
                  </a:lnTo>
                  <a:lnTo>
                    <a:pt x="807986" y="315671"/>
                  </a:lnTo>
                  <a:lnTo>
                    <a:pt x="829386" y="287693"/>
                  </a:lnTo>
                  <a:lnTo>
                    <a:pt x="778040" y="258051"/>
                  </a:lnTo>
                  <a:lnTo>
                    <a:pt x="765898" y="273926"/>
                  </a:lnTo>
                  <a:lnTo>
                    <a:pt x="750150" y="286194"/>
                  </a:lnTo>
                  <a:lnTo>
                    <a:pt x="731507" y="294106"/>
                  </a:lnTo>
                  <a:lnTo>
                    <a:pt x="710755" y="296913"/>
                  </a:lnTo>
                  <a:lnTo>
                    <a:pt x="680504" y="290804"/>
                  </a:lnTo>
                  <a:lnTo>
                    <a:pt x="655802" y="274154"/>
                  </a:lnTo>
                  <a:lnTo>
                    <a:pt x="639152" y="249453"/>
                  </a:lnTo>
                  <a:lnTo>
                    <a:pt x="633044" y="219202"/>
                  </a:lnTo>
                  <a:lnTo>
                    <a:pt x="639152" y="188963"/>
                  </a:lnTo>
                  <a:lnTo>
                    <a:pt x="655802" y="164261"/>
                  </a:lnTo>
                  <a:lnTo>
                    <a:pt x="680504" y="147612"/>
                  </a:lnTo>
                  <a:lnTo>
                    <a:pt x="710755" y="141503"/>
                  </a:lnTo>
                  <a:lnTo>
                    <a:pt x="731507" y="144310"/>
                  </a:lnTo>
                  <a:lnTo>
                    <a:pt x="750150" y="152222"/>
                  </a:lnTo>
                  <a:lnTo>
                    <a:pt x="765898" y="164503"/>
                  </a:lnTo>
                  <a:lnTo>
                    <a:pt x="778040" y="180365"/>
                  </a:lnTo>
                  <a:lnTo>
                    <a:pt x="829386" y="150723"/>
                  </a:lnTo>
                  <a:close/>
                </a:path>
                <a:path w="2854959" h="375919">
                  <a:moveTo>
                    <a:pt x="1073264" y="352031"/>
                  </a:moveTo>
                  <a:lnTo>
                    <a:pt x="1042593" y="298907"/>
                  </a:lnTo>
                  <a:lnTo>
                    <a:pt x="934377" y="298907"/>
                  </a:lnTo>
                  <a:lnTo>
                    <a:pt x="934377" y="86385"/>
                  </a:lnTo>
                  <a:lnTo>
                    <a:pt x="875931" y="86385"/>
                  </a:lnTo>
                  <a:lnTo>
                    <a:pt x="875931" y="352031"/>
                  </a:lnTo>
                  <a:lnTo>
                    <a:pt x="1073264" y="352031"/>
                  </a:lnTo>
                  <a:close/>
                </a:path>
                <a:path w="2854959" h="375919">
                  <a:moveTo>
                    <a:pt x="1346568" y="219138"/>
                  </a:moveTo>
                  <a:lnTo>
                    <a:pt x="1339583" y="175818"/>
                  </a:lnTo>
                  <a:lnTo>
                    <a:pt x="1321777" y="141401"/>
                  </a:lnTo>
                  <a:lnTo>
                    <a:pt x="1290447" y="108521"/>
                  </a:lnTo>
                  <a:lnTo>
                    <a:pt x="1287246" y="106870"/>
                  </a:lnTo>
                  <a:lnTo>
                    <a:pt x="1287246" y="219138"/>
                  </a:lnTo>
                  <a:lnTo>
                    <a:pt x="1281137" y="249402"/>
                  </a:lnTo>
                  <a:lnTo>
                    <a:pt x="1264475" y="274116"/>
                  </a:lnTo>
                  <a:lnTo>
                    <a:pt x="1239761" y="290779"/>
                  </a:lnTo>
                  <a:lnTo>
                    <a:pt x="1209509" y="296887"/>
                  </a:lnTo>
                  <a:lnTo>
                    <a:pt x="1179245" y="290779"/>
                  </a:lnTo>
                  <a:lnTo>
                    <a:pt x="1154531" y="274116"/>
                  </a:lnTo>
                  <a:lnTo>
                    <a:pt x="1137869" y="249402"/>
                  </a:lnTo>
                  <a:lnTo>
                    <a:pt x="1131760" y="219138"/>
                  </a:lnTo>
                  <a:lnTo>
                    <a:pt x="1137869" y="188874"/>
                  </a:lnTo>
                  <a:lnTo>
                    <a:pt x="1154531" y="164172"/>
                  </a:lnTo>
                  <a:lnTo>
                    <a:pt x="1179245" y="147510"/>
                  </a:lnTo>
                  <a:lnTo>
                    <a:pt x="1209509" y="141401"/>
                  </a:lnTo>
                  <a:lnTo>
                    <a:pt x="1239761" y="147510"/>
                  </a:lnTo>
                  <a:lnTo>
                    <a:pt x="1264475" y="164172"/>
                  </a:lnTo>
                  <a:lnTo>
                    <a:pt x="1281137" y="188874"/>
                  </a:lnTo>
                  <a:lnTo>
                    <a:pt x="1287246" y="219138"/>
                  </a:lnTo>
                  <a:lnTo>
                    <a:pt x="1287246" y="106870"/>
                  </a:lnTo>
                  <a:lnTo>
                    <a:pt x="1252829" y="89065"/>
                  </a:lnTo>
                  <a:lnTo>
                    <a:pt x="1209509" y="82080"/>
                  </a:lnTo>
                  <a:lnTo>
                    <a:pt x="1166177" y="89065"/>
                  </a:lnTo>
                  <a:lnTo>
                    <a:pt x="1128560" y="108521"/>
                  </a:lnTo>
                  <a:lnTo>
                    <a:pt x="1098880" y="138188"/>
                  </a:lnTo>
                  <a:lnTo>
                    <a:pt x="1079423" y="175818"/>
                  </a:lnTo>
                  <a:lnTo>
                    <a:pt x="1072438" y="219138"/>
                  </a:lnTo>
                  <a:lnTo>
                    <a:pt x="1079423" y="262458"/>
                  </a:lnTo>
                  <a:lnTo>
                    <a:pt x="1098880" y="300088"/>
                  </a:lnTo>
                  <a:lnTo>
                    <a:pt x="1128560" y="329755"/>
                  </a:lnTo>
                  <a:lnTo>
                    <a:pt x="1166177" y="349211"/>
                  </a:lnTo>
                  <a:lnTo>
                    <a:pt x="1209509" y="356196"/>
                  </a:lnTo>
                  <a:lnTo>
                    <a:pt x="1252829" y="349211"/>
                  </a:lnTo>
                  <a:lnTo>
                    <a:pt x="1290447" y="329755"/>
                  </a:lnTo>
                  <a:lnTo>
                    <a:pt x="1320114" y="300088"/>
                  </a:lnTo>
                  <a:lnTo>
                    <a:pt x="1321777" y="296887"/>
                  </a:lnTo>
                  <a:lnTo>
                    <a:pt x="1339583" y="262458"/>
                  </a:lnTo>
                  <a:lnTo>
                    <a:pt x="1346568" y="219138"/>
                  </a:lnTo>
                  <a:close/>
                </a:path>
                <a:path w="2854959" h="375919">
                  <a:moveTo>
                    <a:pt x="1625790" y="86385"/>
                  </a:moveTo>
                  <a:lnTo>
                    <a:pt x="1567357" y="86385"/>
                  </a:lnTo>
                  <a:lnTo>
                    <a:pt x="1567357" y="242824"/>
                  </a:lnTo>
                  <a:lnTo>
                    <a:pt x="1563420" y="270560"/>
                  </a:lnTo>
                  <a:lnTo>
                    <a:pt x="1552079" y="290499"/>
                  </a:lnTo>
                  <a:lnTo>
                    <a:pt x="1534058" y="302539"/>
                  </a:lnTo>
                  <a:lnTo>
                    <a:pt x="1510055" y="306578"/>
                  </a:lnTo>
                  <a:lnTo>
                    <a:pt x="1486052" y="302412"/>
                  </a:lnTo>
                  <a:lnTo>
                    <a:pt x="1468018" y="289979"/>
                  </a:lnTo>
                  <a:lnTo>
                    <a:pt x="1456690" y="269443"/>
                  </a:lnTo>
                  <a:lnTo>
                    <a:pt x="1452753" y="240931"/>
                  </a:lnTo>
                  <a:lnTo>
                    <a:pt x="1452753" y="86385"/>
                  </a:lnTo>
                  <a:lnTo>
                    <a:pt x="1394307" y="86385"/>
                  </a:lnTo>
                  <a:lnTo>
                    <a:pt x="1394307" y="242443"/>
                  </a:lnTo>
                  <a:lnTo>
                    <a:pt x="1402245" y="293865"/>
                  </a:lnTo>
                  <a:lnTo>
                    <a:pt x="1425041" y="330771"/>
                  </a:lnTo>
                  <a:lnTo>
                    <a:pt x="1461223" y="353021"/>
                  </a:lnTo>
                  <a:lnTo>
                    <a:pt x="1509293" y="360464"/>
                  </a:lnTo>
                  <a:lnTo>
                    <a:pt x="1557591" y="353047"/>
                  </a:lnTo>
                  <a:lnTo>
                    <a:pt x="1594294" y="330682"/>
                  </a:lnTo>
                  <a:lnTo>
                    <a:pt x="1617624" y="293230"/>
                  </a:lnTo>
                  <a:lnTo>
                    <a:pt x="1625790" y="240550"/>
                  </a:lnTo>
                  <a:lnTo>
                    <a:pt x="1625790" y="86385"/>
                  </a:lnTo>
                  <a:close/>
                </a:path>
                <a:path w="2854959" h="375919">
                  <a:moveTo>
                    <a:pt x="1923681" y="218452"/>
                  </a:moveTo>
                  <a:lnTo>
                    <a:pt x="1917014" y="176009"/>
                  </a:lnTo>
                  <a:lnTo>
                    <a:pt x="1898027" y="139674"/>
                  </a:lnTo>
                  <a:lnTo>
                    <a:pt x="1868271" y="111353"/>
                  </a:lnTo>
                  <a:lnTo>
                    <a:pt x="1862582" y="108673"/>
                  </a:lnTo>
                  <a:lnTo>
                    <a:pt x="1862582" y="219214"/>
                  </a:lnTo>
                  <a:lnTo>
                    <a:pt x="1862582" y="219964"/>
                  </a:lnTo>
                  <a:lnTo>
                    <a:pt x="1856790" y="252209"/>
                  </a:lnTo>
                  <a:lnTo>
                    <a:pt x="1840484" y="277266"/>
                  </a:lnTo>
                  <a:lnTo>
                    <a:pt x="1815198" y="293509"/>
                  </a:lnTo>
                  <a:lnTo>
                    <a:pt x="1782508" y="299275"/>
                  </a:lnTo>
                  <a:lnTo>
                    <a:pt x="1740966" y="299275"/>
                  </a:lnTo>
                  <a:lnTo>
                    <a:pt x="1740966" y="139141"/>
                  </a:lnTo>
                  <a:lnTo>
                    <a:pt x="1782508" y="139141"/>
                  </a:lnTo>
                  <a:lnTo>
                    <a:pt x="1815198" y="145034"/>
                  </a:lnTo>
                  <a:lnTo>
                    <a:pt x="1840484" y="161531"/>
                  </a:lnTo>
                  <a:lnTo>
                    <a:pt x="1856790" y="186855"/>
                  </a:lnTo>
                  <a:lnTo>
                    <a:pt x="1862582" y="219214"/>
                  </a:lnTo>
                  <a:lnTo>
                    <a:pt x="1862582" y="108673"/>
                  </a:lnTo>
                  <a:lnTo>
                    <a:pt x="1829257" y="92951"/>
                  </a:lnTo>
                  <a:lnTo>
                    <a:pt x="1782508" y="86398"/>
                  </a:lnTo>
                  <a:lnTo>
                    <a:pt x="1682534" y="86398"/>
                  </a:lnTo>
                  <a:lnTo>
                    <a:pt x="1682534" y="352031"/>
                  </a:lnTo>
                  <a:lnTo>
                    <a:pt x="1782508" y="352031"/>
                  </a:lnTo>
                  <a:lnTo>
                    <a:pt x="1829257" y="345401"/>
                  </a:lnTo>
                  <a:lnTo>
                    <a:pt x="1868271" y="326809"/>
                  </a:lnTo>
                  <a:lnTo>
                    <a:pt x="1896973" y="299275"/>
                  </a:lnTo>
                  <a:lnTo>
                    <a:pt x="1917014" y="261734"/>
                  </a:lnTo>
                  <a:lnTo>
                    <a:pt x="1923554" y="219964"/>
                  </a:lnTo>
                  <a:lnTo>
                    <a:pt x="1923681" y="218452"/>
                  </a:lnTo>
                  <a:close/>
                </a:path>
                <a:path w="2854959" h="375919">
                  <a:moveTo>
                    <a:pt x="2161743" y="272719"/>
                  </a:moveTo>
                  <a:lnTo>
                    <a:pt x="2139823" y="220776"/>
                  </a:lnTo>
                  <a:lnTo>
                    <a:pt x="2077491" y="193027"/>
                  </a:lnTo>
                  <a:lnTo>
                    <a:pt x="2049170" y="185064"/>
                  </a:lnTo>
                  <a:lnTo>
                    <a:pt x="2031631" y="177698"/>
                  </a:lnTo>
                  <a:lnTo>
                    <a:pt x="2022690" y="169278"/>
                  </a:lnTo>
                  <a:lnTo>
                    <a:pt x="2020189" y="158115"/>
                  </a:lnTo>
                  <a:lnTo>
                    <a:pt x="2020189" y="157353"/>
                  </a:lnTo>
                  <a:lnTo>
                    <a:pt x="2022386" y="148297"/>
                  </a:lnTo>
                  <a:lnTo>
                    <a:pt x="2028875" y="140944"/>
                  </a:lnTo>
                  <a:lnTo>
                    <a:pt x="2039569" y="136017"/>
                  </a:lnTo>
                  <a:lnTo>
                    <a:pt x="2054352" y="134213"/>
                  </a:lnTo>
                  <a:lnTo>
                    <a:pt x="2071255" y="136004"/>
                  </a:lnTo>
                  <a:lnTo>
                    <a:pt x="2088400" y="141160"/>
                  </a:lnTo>
                  <a:lnTo>
                    <a:pt x="2105774" y="149377"/>
                  </a:lnTo>
                  <a:lnTo>
                    <a:pt x="2123313" y="160324"/>
                  </a:lnTo>
                  <a:lnTo>
                    <a:pt x="2150262" y="113665"/>
                  </a:lnTo>
                  <a:lnTo>
                    <a:pt x="2129510" y="100406"/>
                  </a:lnTo>
                  <a:lnTo>
                    <a:pt x="2106714" y="90665"/>
                  </a:lnTo>
                  <a:lnTo>
                    <a:pt x="2081898" y="84645"/>
                  </a:lnTo>
                  <a:lnTo>
                    <a:pt x="2055101" y="82600"/>
                  </a:lnTo>
                  <a:lnTo>
                    <a:pt x="2017687" y="88328"/>
                  </a:lnTo>
                  <a:lnTo>
                    <a:pt x="1988273" y="104559"/>
                  </a:lnTo>
                  <a:lnTo>
                    <a:pt x="1969033" y="129832"/>
                  </a:lnTo>
                  <a:lnTo>
                    <a:pt x="1962137" y="162674"/>
                  </a:lnTo>
                  <a:lnTo>
                    <a:pt x="1962137" y="163436"/>
                  </a:lnTo>
                  <a:lnTo>
                    <a:pt x="1968360" y="196456"/>
                  </a:lnTo>
                  <a:lnTo>
                    <a:pt x="1986089" y="218694"/>
                  </a:lnTo>
                  <a:lnTo>
                    <a:pt x="2013839" y="233603"/>
                  </a:lnTo>
                  <a:lnTo>
                    <a:pt x="2077262" y="252641"/>
                  </a:lnTo>
                  <a:lnTo>
                    <a:pt x="2093569" y="260248"/>
                  </a:lnTo>
                  <a:lnTo>
                    <a:pt x="2101557" y="268490"/>
                  </a:lnTo>
                  <a:lnTo>
                    <a:pt x="2103678" y="278409"/>
                  </a:lnTo>
                  <a:lnTo>
                    <a:pt x="2103678" y="279171"/>
                  </a:lnTo>
                  <a:lnTo>
                    <a:pt x="2101049" y="289648"/>
                  </a:lnTo>
                  <a:lnTo>
                    <a:pt x="2093480" y="297522"/>
                  </a:lnTo>
                  <a:lnTo>
                    <a:pt x="2081428" y="302488"/>
                  </a:lnTo>
                  <a:lnTo>
                    <a:pt x="2065350" y="304215"/>
                  </a:lnTo>
                  <a:lnTo>
                    <a:pt x="2043518" y="301955"/>
                  </a:lnTo>
                  <a:lnTo>
                    <a:pt x="2023300" y="295490"/>
                  </a:lnTo>
                  <a:lnTo>
                    <a:pt x="2004275" y="285343"/>
                  </a:lnTo>
                  <a:lnTo>
                    <a:pt x="1986089" y="271995"/>
                  </a:lnTo>
                  <a:lnTo>
                    <a:pt x="1958733" y="319366"/>
                  </a:lnTo>
                  <a:lnTo>
                    <a:pt x="1982914" y="335356"/>
                  </a:lnTo>
                  <a:lnTo>
                    <a:pt x="2009000" y="346735"/>
                  </a:lnTo>
                  <a:lnTo>
                    <a:pt x="2036330" y="353555"/>
                  </a:lnTo>
                  <a:lnTo>
                    <a:pt x="2064207" y="355815"/>
                  </a:lnTo>
                  <a:lnTo>
                    <a:pt x="2103628" y="350367"/>
                  </a:lnTo>
                  <a:lnTo>
                    <a:pt x="2134463" y="334429"/>
                  </a:lnTo>
                  <a:lnTo>
                    <a:pt x="2154555" y="308597"/>
                  </a:lnTo>
                  <a:lnTo>
                    <a:pt x="2161743" y="273469"/>
                  </a:lnTo>
                  <a:lnTo>
                    <a:pt x="2161743" y="272719"/>
                  </a:lnTo>
                  <a:close/>
                </a:path>
                <a:path w="2854959" h="375919">
                  <a:moveTo>
                    <a:pt x="2271395" y="86385"/>
                  </a:moveTo>
                  <a:lnTo>
                    <a:pt x="2212962" y="86385"/>
                  </a:lnTo>
                  <a:lnTo>
                    <a:pt x="2212962" y="352031"/>
                  </a:lnTo>
                  <a:lnTo>
                    <a:pt x="2271395" y="352031"/>
                  </a:lnTo>
                  <a:lnTo>
                    <a:pt x="2271395" y="86385"/>
                  </a:lnTo>
                  <a:close/>
                </a:path>
                <a:path w="2854959" h="375919">
                  <a:moveTo>
                    <a:pt x="2568410" y="199986"/>
                  </a:moveTo>
                  <a:lnTo>
                    <a:pt x="2438463" y="199986"/>
                  </a:lnTo>
                  <a:lnTo>
                    <a:pt x="2464600" y="245237"/>
                  </a:lnTo>
                  <a:lnTo>
                    <a:pt x="2513507" y="245237"/>
                  </a:lnTo>
                  <a:lnTo>
                    <a:pt x="2513546" y="274434"/>
                  </a:lnTo>
                  <a:lnTo>
                    <a:pt x="2470112" y="297230"/>
                  </a:lnTo>
                  <a:lnTo>
                    <a:pt x="2456459" y="298411"/>
                  </a:lnTo>
                  <a:lnTo>
                    <a:pt x="2425636" y="292188"/>
                  </a:lnTo>
                  <a:lnTo>
                    <a:pt x="2400452" y="275209"/>
                  </a:lnTo>
                  <a:lnTo>
                    <a:pt x="2383485" y="250037"/>
                  </a:lnTo>
                  <a:lnTo>
                    <a:pt x="2377262" y="219214"/>
                  </a:lnTo>
                  <a:lnTo>
                    <a:pt x="2383485" y="188379"/>
                  </a:lnTo>
                  <a:lnTo>
                    <a:pt x="2400452" y="163207"/>
                  </a:lnTo>
                  <a:lnTo>
                    <a:pt x="2425636" y="146227"/>
                  </a:lnTo>
                  <a:lnTo>
                    <a:pt x="2456459" y="140004"/>
                  </a:lnTo>
                  <a:lnTo>
                    <a:pt x="2472423" y="141617"/>
                  </a:lnTo>
                  <a:lnTo>
                    <a:pt x="2487295" y="146227"/>
                  </a:lnTo>
                  <a:lnTo>
                    <a:pt x="2500744" y="153543"/>
                  </a:lnTo>
                  <a:lnTo>
                    <a:pt x="2512466" y="163207"/>
                  </a:lnTo>
                  <a:lnTo>
                    <a:pt x="2553322" y="122339"/>
                  </a:lnTo>
                  <a:lnTo>
                    <a:pt x="2533053" y="105613"/>
                  </a:lnTo>
                  <a:lnTo>
                    <a:pt x="2509786" y="92989"/>
                  </a:lnTo>
                  <a:lnTo>
                    <a:pt x="2484069" y="85001"/>
                  </a:lnTo>
                  <a:lnTo>
                    <a:pt x="2456459" y="82219"/>
                  </a:lnTo>
                  <a:lnTo>
                    <a:pt x="2413165" y="89204"/>
                  </a:lnTo>
                  <a:lnTo>
                    <a:pt x="2375547" y="108648"/>
                  </a:lnTo>
                  <a:lnTo>
                    <a:pt x="2345893" y="138303"/>
                  </a:lnTo>
                  <a:lnTo>
                    <a:pt x="2326449" y="175907"/>
                  </a:lnTo>
                  <a:lnTo>
                    <a:pt x="2319464" y="219214"/>
                  </a:lnTo>
                  <a:lnTo>
                    <a:pt x="2326449" y="262509"/>
                  </a:lnTo>
                  <a:lnTo>
                    <a:pt x="2345893" y="300113"/>
                  </a:lnTo>
                  <a:lnTo>
                    <a:pt x="2375547" y="329768"/>
                  </a:lnTo>
                  <a:lnTo>
                    <a:pt x="2413165" y="349211"/>
                  </a:lnTo>
                  <a:lnTo>
                    <a:pt x="2456459" y="356196"/>
                  </a:lnTo>
                  <a:lnTo>
                    <a:pt x="2489987" y="352069"/>
                  </a:lnTo>
                  <a:lnTo>
                    <a:pt x="2520492" y="340360"/>
                  </a:lnTo>
                  <a:lnTo>
                    <a:pt x="2546959" y="322059"/>
                  </a:lnTo>
                  <a:lnTo>
                    <a:pt x="2568410" y="298170"/>
                  </a:lnTo>
                  <a:lnTo>
                    <a:pt x="2568410" y="199986"/>
                  </a:lnTo>
                  <a:close/>
                </a:path>
                <a:path w="2854959" h="375919">
                  <a:moveTo>
                    <a:pt x="2854655" y="86385"/>
                  </a:moveTo>
                  <a:lnTo>
                    <a:pt x="2796984" y="86385"/>
                  </a:lnTo>
                  <a:lnTo>
                    <a:pt x="2796984" y="249948"/>
                  </a:lnTo>
                  <a:lnTo>
                    <a:pt x="2672511" y="86385"/>
                  </a:lnTo>
                  <a:lnTo>
                    <a:pt x="2618613" y="86385"/>
                  </a:lnTo>
                  <a:lnTo>
                    <a:pt x="2618613" y="352031"/>
                  </a:lnTo>
                  <a:lnTo>
                    <a:pt x="2676309" y="352031"/>
                  </a:lnTo>
                  <a:lnTo>
                    <a:pt x="2676309" y="183159"/>
                  </a:lnTo>
                  <a:lnTo>
                    <a:pt x="2804947" y="352031"/>
                  </a:lnTo>
                  <a:lnTo>
                    <a:pt x="2854655" y="352031"/>
                  </a:lnTo>
                  <a:lnTo>
                    <a:pt x="2854655" y="86385"/>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6" name="object 6"/>
            <p:cNvPicPr/>
            <p:nvPr/>
          </p:nvPicPr>
          <p:blipFill>
            <a:blip r:embed="rId3" cstate="print"/>
            <a:stretch>
              <a:fillRect/>
            </a:stretch>
          </p:blipFill>
          <p:spPr>
            <a:xfrm>
              <a:off x="3180133" y="4608426"/>
              <a:ext cx="6644534" cy="381397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8800" y="335982"/>
            <a:ext cx="3567376" cy="299085"/>
          </a:xfrm>
          <a:custGeom>
            <a:avLst/>
            <a:gdLst/>
            <a:ahLst/>
            <a:cxnLst/>
            <a:rect l="l" t="t" r="r" b="b"/>
            <a:pathLst>
              <a:path w="3435985" h="299084">
                <a:moveTo>
                  <a:pt x="0" y="0"/>
                </a:moveTo>
                <a:lnTo>
                  <a:pt x="3435620" y="0"/>
                </a:lnTo>
                <a:lnTo>
                  <a:pt x="3435620"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txBox="1"/>
          <p:nvPr/>
        </p:nvSpPr>
        <p:spPr>
          <a:xfrm>
            <a:off x="396000" y="273600"/>
            <a:ext cx="9678262"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01.</a:t>
            </a:r>
            <a:r>
              <a:rPr sz="1900" spc="17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35" dirty="0" err="1">
                <a:solidFill>
                  <a:srgbClr val="3D3D3D"/>
                </a:solidFill>
                <a:latin typeface="Hiragino Kaku Gothic Pro W3" panose="020B0300000000000000" pitchFamily="34" charset="-128"/>
                <a:ea typeface="Hiragino Kaku Gothic Pro W3" panose="020B0300000000000000" pitchFamily="34" charset="-128"/>
                <a:cs typeface="PMingLiU"/>
              </a:rPr>
              <a:t>メー</a:t>
            </a:r>
            <a:r>
              <a:rPr sz="1900" spc="95" dirty="0" err="1">
                <a:solidFill>
                  <a:srgbClr val="3D3D3D"/>
                </a:solidFill>
                <a:latin typeface="Hiragino Kaku Gothic Pro W3" panose="020B0300000000000000" pitchFamily="34" charset="-128"/>
                <a:ea typeface="Hiragino Kaku Gothic Pro W3" panose="020B0300000000000000" pitchFamily="34" charset="-128"/>
                <a:cs typeface="PMingLiU"/>
              </a:rPr>
              <a:t>ルで受信</a:t>
            </a:r>
            <a:r>
              <a:rPr sz="1900" spc="50" dirty="0" err="1">
                <a:solidFill>
                  <a:srgbClr val="3D3D3D"/>
                </a:solidFill>
                <a:latin typeface="Hiragino Kaku Gothic Pro W3" panose="020B0300000000000000" pitchFamily="34" charset="-128"/>
                <a:ea typeface="Hiragino Kaku Gothic Pro W3" panose="020B0300000000000000" pitchFamily="34" charset="-128"/>
                <a:cs typeface="PMingLiU"/>
              </a:rPr>
              <a:t>（PC</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p:nvPr/>
        </p:nvSpPr>
        <p:spPr>
          <a:xfrm>
            <a:off x="1296054" y="5526732"/>
            <a:ext cx="11238230" cy="1331595"/>
          </a:xfrm>
          <a:prstGeom prst="rect">
            <a:avLst/>
          </a:prstGeom>
        </p:spPr>
        <p:txBody>
          <a:bodyPr vert="horz" wrap="square" lIns="0" tIns="12700" rIns="0" bIns="0" rtlCol="0">
            <a:spAutoFit/>
          </a:bodyPr>
          <a:lstStyle/>
          <a:p>
            <a:pPr marL="12700" marR="3166745">
              <a:lnSpc>
                <a:spcPct val="128200"/>
              </a:lnSpc>
              <a:spcBef>
                <a:spcPts val="100"/>
              </a:spcBef>
            </a:pPr>
            <a:r>
              <a:rPr sz="1300" spc="-15" dirty="0" err="1">
                <a:latin typeface="Hiragino Kaku Gothic Pro W3" panose="020B0300000000000000" pitchFamily="34" charset="-128"/>
                <a:ea typeface="Hiragino Kaku Gothic Pro W3" panose="020B0300000000000000" pitchFamily="34" charset="-128"/>
                <a:cs typeface="PMingLiU"/>
              </a:rPr>
              <a:t>メールに記載されたリンク</a:t>
            </a:r>
            <a:r>
              <a:rPr sz="1300" dirty="0" err="1">
                <a:latin typeface="Hiragino Kaku Gothic Pro W3" panose="020B0300000000000000" pitchFamily="34" charset="-128"/>
                <a:ea typeface="Hiragino Kaku Gothic Pro W3" panose="020B0300000000000000" pitchFamily="34" charset="-128"/>
                <a:cs typeface="PMingLiU"/>
              </a:rPr>
              <a:t>（上図赤枠内）</a:t>
            </a:r>
            <a:r>
              <a:rPr sz="1300" spc="-15" dirty="0" err="1">
                <a:latin typeface="Hiragino Kaku Gothic Pro W3" panose="020B0300000000000000" pitchFamily="34" charset="-128"/>
                <a:ea typeface="Hiragino Kaku Gothic Pro W3" panose="020B0300000000000000" pitchFamily="34" charset="-128"/>
                <a:cs typeface="PMingLiU"/>
              </a:rPr>
              <a:t>をクリックすることで、書類確認の画面を開くことができます</a:t>
            </a:r>
            <a:r>
              <a:rPr sz="1300" spc="-15" dirty="0">
                <a:latin typeface="Hiragino Kaku Gothic Pro W3" panose="020B0300000000000000" pitchFamily="34" charset="-128"/>
                <a:ea typeface="Hiragino Kaku Gothic Pro W3" panose="020B0300000000000000" pitchFamily="34" charset="-128"/>
                <a:cs typeface="PMingLiU"/>
              </a:rPr>
              <a:t>。</a:t>
            </a:r>
            <a:endParaRPr lang="en-US" sz="1300" spc="-15" dirty="0">
              <a:latin typeface="Hiragino Kaku Gothic Pro W3" panose="020B0300000000000000" pitchFamily="34" charset="-128"/>
              <a:ea typeface="Hiragino Kaku Gothic Pro W3" panose="020B0300000000000000" pitchFamily="34" charset="-128"/>
              <a:cs typeface="PMingLiU"/>
            </a:endParaRPr>
          </a:p>
          <a:p>
            <a:pPr marL="12700" marR="3166745">
              <a:lnSpc>
                <a:spcPct val="128200"/>
              </a:lnSpc>
              <a:spcBef>
                <a:spcPts val="100"/>
              </a:spcBef>
            </a:pPr>
            <a:r>
              <a:rPr sz="1300" spc="-15" dirty="0" err="1">
                <a:solidFill>
                  <a:srgbClr val="879099"/>
                </a:solidFill>
                <a:latin typeface="Hiragino Kaku Gothic Pro W3" panose="020B0300000000000000" pitchFamily="34" charset="-128"/>
                <a:ea typeface="Hiragino Kaku Gothic Pro W3" panose="020B0300000000000000" pitchFamily="34" charset="-128"/>
                <a:cs typeface="PMingLiU"/>
              </a:rPr>
              <a:t>タイトル</a:t>
            </a:r>
            <a:r>
              <a:rPr sz="1300" spc="-15" dirty="0" err="1">
                <a:solidFill>
                  <a:srgbClr val="899098"/>
                </a:solidFill>
                <a:latin typeface="Hiragino Kaku Gothic Pro W3" panose="020B0300000000000000" pitchFamily="34" charset="-128"/>
                <a:ea typeface="Hiragino Kaku Gothic Pro W3" panose="020B0300000000000000" pitchFamily="34" charset="-128"/>
                <a:cs typeface="PMingLiU"/>
              </a:rPr>
              <a:t>例：サイン次郎様</a:t>
            </a:r>
            <a:r>
              <a:rPr sz="1300" dirty="0" err="1">
                <a:solidFill>
                  <a:srgbClr val="899098"/>
                </a:solidFill>
                <a:latin typeface="Hiragino Kaku Gothic Pro W3" panose="020B0300000000000000" pitchFamily="34" charset="-128"/>
                <a:ea typeface="Hiragino Kaku Gothic Pro W3" panose="020B0300000000000000" pitchFamily="34" charset="-128"/>
                <a:cs typeface="PMingLiU"/>
              </a:rPr>
              <a:t>（</a:t>
            </a:r>
            <a:r>
              <a:rPr sz="1300" spc="-5" dirty="0" err="1">
                <a:solidFill>
                  <a:srgbClr val="899098"/>
                </a:solidFill>
                <a:latin typeface="Hiragino Kaku Gothic Pro W3" panose="020B0300000000000000" pitchFamily="34" charset="-128"/>
                <a:ea typeface="Hiragino Kaku Gothic Pro W3" panose="020B0300000000000000" pitchFamily="34" charset="-128"/>
                <a:cs typeface="PMingLiU"/>
              </a:rPr>
              <a:t>株式会社クラウドサイン</a:t>
            </a:r>
            <a:r>
              <a:rPr sz="1300" dirty="0" err="1">
                <a:solidFill>
                  <a:srgbClr val="899098"/>
                </a:solidFill>
                <a:latin typeface="Hiragino Kaku Gothic Pro W3" panose="020B0300000000000000" pitchFamily="34" charset="-128"/>
                <a:ea typeface="Hiragino Kaku Gothic Pro W3" panose="020B0300000000000000" pitchFamily="34" charset="-128"/>
                <a:cs typeface="PMingLiU"/>
              </a:rPr>
              <a:t>）</a:t>
            </a:r>
            <a:r>
              <a:rPr sz="1300" spc="-15" dirty="0" err="1">
                <a:solidFill>
                  <a:srgbClr val="899098"/>
                </a:solidFill>
                <a:latin typeface="Hiragino Kaku Gothic Pro W3" panose="020B0300000000000000" pitchFamily="34" charset="-128"/>
                <a:ea typeface="Hiragino Kaku Gothic Pro W3" panose="020B0300000000000000" pitchFamily="34" charset="-128"/>
                <a:cs typeface="PMingLiU"/>
              </a:rPr>
              <a:t>から「秘密保持契約書」の確認依頼が届いています</a:t>
            </a:r>
            <a:r>
              <a:rPr sz="1300" spc="-15" dirty="0">
                <a:solidFill>
                  <a:srgbClr val="899098"/>
                </a:solidFill>
                <a:latin typeface="Hiragino Kaku Gothic Pro W3" panose="020B0300000000000000" pitchFamily="34" charset="-128"/>
                <a:ea typeface="Hiragino Kaku Gothic Pro W3" panose="020B0300000000000000" pitchFamily="34" charset="-128"/>
                <a:cs typeface="PMingLiU"/>
              </a:rPr>
              <a:t>。</a:t>
            </a:r>
            <a:endParaRPr sz="1300" dirty="0">
              <a:latin typeface="Hiragino Kaku Gothic Pro W3" panose="020B0300000000000000" pitchFamily="34" charset="-128"/>
              <a:ea typeface="Hiragino Kaku Gothic Pro W3" panose="020B0300000000000000" pitchFamily="34" charset="-128"/>
              <a:cs typeface="PMingLiU"/>
            </a:endParaRPr>
          </a:p>
          <a:p>
            <a:pPr marL="59690" marR="5080" algn="just">
              <a:lnSpc>
                <a:spcPct val="133300"/>
              </a:lnSpc>
              <a:spcBef>
                <a:spcPts val="520"/>
              </a:spcBef>
            </a:pPr>
            <a:r>
              <a:rPr sz="900" spc="-50" dirty="0">
                <a:solidFill>
                  <a:srgbClr val="879099"/>
                </a:solidFill>
                <a:latin typeface="Hiragino Kaku Gothic Pro W3" panose="020B0300000000000000" pitchFamily="34" charset="-128"/>
                <a:ea typeface="Hiragino Kaku Gothic Pro W3" panose="020B0300000000000000" pitchFamily="34" charset="-128"/>
                <a:cs typeface="PMingLiU"/>
              </a:rPr>
              <a:t>※古いバージョンのウェブブラウザを利用されている場合には、クラウドサイン上で書類の内容を閲覧できない場合がございます。その場合、受信メール記載の「簡易表示版」のリンクをクリックしてください。簡易表</a:t>
            </a:r>
            <a:r>
              <a:rPr sz="900" dirty="0">
                <a:solidFill>
                  <a:srgbClr val="879099"/>
                </a:solidFill>
                <a:latin typeface="Hiragino Kaku Gothic Pro W3" panose="020B0300000000000000" pitchFamily="34" charset="-128"/>
                <a:ea typeface="Hiragino Kaku Gothic Pro W3" panose="020B0300000000000000" pitchFamily="34" charset="-128"/>
                <a:cs typeface="PMingLiU"/>
              </a:rPr>
              <a:t>示版の場合、PDFをダウンロード</a:t>
            </a:r>
            <a:r>
              <a:rPr sz="900" spc="-55" dirty="0">
                <a:solidFill>
                  <a:srgbClr val="879099"/>
                </a:solidFill>
                <a:latin typeface="Hiragino Kaku Gothic Pro W3" panose="020B0300000000000000" pitchFamily="34" charset="-128"/>
                <a:ea typeface="Hiragino Kaku Gothic Pro W3" panose="020B0300000000000000" pitchFamily="34" charset="-128"/>
                <a:cs typeface="PMingLiU"/>
              </a:rPr>
              <a:t>し</a:t>
            </a:r>
            <a:r>
              <a:rPr sz="900" spc="-25" dirty="0">
                <a:solidFill>
                  <a:srgbClr val="879099"/>
                </a:solidFill>
                <a:latin typeface="Hiragino Kaku Gothic Pro W3" panose="020B0300000000000000" pitchFamily="34" charset="-128"/>
                <a:ea typeface="Hiragino Kaku Gothic Pro W3" panose="020B0300000000000000" pitchFamily="34" charset="-128"/>
                <a:cs typeface="PMingLiU"/>
              </a:rPr>
              <a:t>て確認することになりますが、同意して確認の意思表示を行うことができます。なお簡易表示版では、送信者が書類に押印機能、フリーテキスト機能を利用している場合には「同意す</a:t>
            </a:r>
            <a:r>
              <a:rPr sz="900" spc="-20" dirty="0">
                <a:solidFill>
                  <a:srgbClr val="879099"/>
                </a:solidFill>
                <a:latin typeface="Hiragino Kaku Gothic Pro W3" panose="020B0300000000000000" pitchFamily="34" charset="-128"/>
                <a:ea typeface="Hiragino Kaku Gothic Pro W3" panose="020B0300000000000000" pitchFamily="34" charset="-128"/>
                <a:cs typeface="PMingLiU"/>
              </a:rPr>
              <a:t>る」ことできません。その場合は、その旨を送信者にご連絡いただき、同機能を使わずに再送していただく必要がございます。</a:t>
            </a:r>
            <a:endParaRPr sz="900" dirty="0">
              <a:latin typeface="Hiragino Kaku Gothic Pro W3" panose="020B0300000000000000" pitchFamily="34" charset="-128"/>
              <a:ea typeface="Hiragino Kaku Gothic Pro W3" panose="020B0300000000000000" pitchFamily="34" charset="-128"/>
              <a:cs typeface="PMingLiU"/>
            </a:endParaRPr>
          </a:p>
          <a:p>
            <a:pPr marL="59690">
              <a:lnSpc>
                <a:spcPct val="100000"/>
              </a:lnSpc>
              <a:spcBef>
                <a:spcPts val="360"/>
              </a:spcBef>
            </a:pPr>
            <a:r>
              <a:rPr sz="900" spc="-50" dirty="0">
                <a:solidFill>
                  <a:srgbClr val="879099"/>
                </a:solidFill>
                <a:latin typeface="Hiragino Kaku Gothic Pro W3" panose="020B0300000000000000" pitchFamily="34" charset="-128"/>
                <a:ea typeface="Hiragino Kaku Gothic Pro W3" panose="020B0300000000000000" pitchFamily="34" charset="-128"/>
                <a:cs typeface="PMingLiU"/>
              </a:rPr>
              <a:t>※メールの受信箱に届かない場合には、お使いの環境によって、迷惑メールフォルダに保管されている場合がございますので、ご確認ください。</a:t>
            </a:r>
            <a:endParaRPr sz="900" dirty="0">
              <a:latin typeface="Hiragino Kaku Gothic Pro W3" panose="020B0300000000000000" pitchFamily="34" charset="-128"/>
              <a:ea typeface="Hiragino Kaku Gothic Pro W3" panose="020B0300000000000000" pitchFamily="34" charset="-128"/>
              <a:cs typeface="PMingLiU"/>
            </a:endParaRPr>
          </a:p>
        </p:txBody>
      </p:sp>
      <p:grpSp>
        <p:nvGrpSpPr>
          <p:cNvPr id="6" name="object 6"/>
          <p:cNvGrpSpPr/>
          <p:nvPr/>
        </p:nvGrpSpPr>
        <p:grpSpPr>
          <a:xfrm>
            <a:off x="1283985" y="1318614"/>
            <a:ext cx="7958455" cy="4073525"/>
            <a:chOff x="1283985" y="1318614"/>
            <a:chExt cx="7958455" cy="4073525"/>
          </a:xfrm>
        </p:grpSpPr>
        <p:pic>
          <p:nvPicPr>
            <p:cNvPr id="7" name="object 7"/>
            <p:cNvPicPr/>
            <p:nvPr/>
          </p:nvPicPr>
          <p:blipFill>
            <a:blip r:embed="rId2" cstate="print"/>
            <a:stretch>
              <a:fillRect/>
            </a:stretch>
          </p:blipFill>
          <p:spPr>
            <a:xfrm>
              <a:off x="1287160" y="1321789"/>
              <a:ext cx="7755390" cy="4066733"/>
            </a:xfrm>
            <a:prstGeom prst="rect">
              <a:avLst/>
            </a:prstGeom>
          </p:spPr>
        </p:pic>
        <p:sp>
          <p:nvSpPr>
            <p:cNvPr id="8" name="object 8"/>
            <p:cNvSpPr/>
            <p:nvPr/>
          </p:nvSpPr>
          <p:spPr>
            <a:xfrm>
              <a:off x="1287160" y="1321789"/>
              <a:ext cx="7755890" cy="4067175"/>
            </a:xfrm>
            <a:custGeom>
              <a:avLst/>
              <a:gdLst/>
              <a:ahLst/>
              <a:cxnLst/>
              <a:rect l="l" t="t" r="r" b="b"/>
              <a:pathLst>
                <a:path w="7755890" h="4067175">
                  <a:moveTo>
                    <a:pt x="0" y="0"/>
                  </a:moveTo>
                  <a:lnTo>
                    <a:pt x="0" y="4066778"/>
                  </a:lnTo>
                  <a:lnTo>
                    <a:pt x="7755333" y="4066778"/>
                  </a:lnTo>
                  <a:lnTo>
                    <a:pt x="7755333" y="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6892573" y="3831052"/>
              <a:ext cx="2336800" cy="620395"/>
            </a:xfrm>
            <a:custGeom>
              <a:avLst/>
              <a:gdLst/>
              <a:ahLst/>
              <a:cxnLst/>
              <a:rect l="l" t="t" r="r" b="b"/>
              <a:pathLst>
                <a:path w="2336800" h="620395">
                  <a:moveTo>
                    <a:pt x="2336800" y="0"/>
                  </a:moveTo>
                  <a:lnTo>
                    <a:pt x="126603" y="0"/>
                  </a:lnTo>
                  <a:lnTo>
                    <a:pt x="126603" y="203596"/>
                  </a:lnTo>
                  <a:lnTo>
                    <a:pt x="0" y="318689"/>
                  </a:lnTo>
                  <a:lnTo>
                    <a:pt x="126603" y="434181"/>
                  </a:lnTo>
                  <a:lnTo>
                    <a:pt x="126603" y="619918"/>
                  </a:lnTo>
                  <a:lnTo>
                    <a:pt x="2336800" y="619918"/>
                  </a:lnTo>
                  <a:lnTo>
                    <a:pt x="233680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6892573" y="3831052"/>
              <a:ext cx="2336800" cy="620395"/>
            </a:xfrm>
            <a:custGeom>
              <a:avLst/>
              <a:gdLst/>
              <a:ahLst/>
              <a:cxnLst/>
              <a:rect l="l" t="t" r="r" b="b"/>
              <a:pathLst>
                <a:path w="2336800" h="620395">
                  <a:moveTo>
                    <a:pt x="126603" y="0"/>
                  </a:moveTo>
                  <a:lnTo>
                    <a:pt x="126603" y="203596"/>
                  </a:lnTo>
                  <a:lnTo>
                    <a:pt x="0" y="318690"/>
                  </a:lnTo>
                  <a:lnTo>
                    <a:pt x="126603" y="434181"/>
                  </a:lnTo>
                  <a:lnTo>
                    <a:pt x="126603" y="619918"/>
                  </a:lnTo>
                  <a:lnTo>
                    <a:pt x="2336799" y="619918"/>
                  </a:lnTo>
                  <a:lnTo>
                    <a:pt x="2336799" y="0"/>
                  </a:lnTo>
                  <a:lnTo>
                    <a:pt x="126603"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1" name="object 11"/>
          <p:cNvSpPr txBox="1"/>
          <p:nvPr/>
        </p:nvSpPr>
        <p:spPr>
          <a:xfrm>
            <a:off x="7269670" y="4031122"/>
            <a:ext cx="16929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クリックして書類を確認</a:t>
            </a:r>
            <a:endParaRPr sz="1200">
              <a:latin typeface="Hiragino Kaku Gothic Pro W3" panose="020B0300000000000000" pitchFamily="34" charset="-128"/>
              <a:ea typeface="Hiragino Kaku Gothic Pro W3" panose="020B0300000000000000" pitchFamily="34" charset="-128"/>
              <a:cs typeface="PMingLiU"/>
            </a:endParaRPr>
          </a:p>
        </p:txBody>
      </p:sp>
      <p:grpSp>
        <p:nvGrpSpPr>
          <p:cNvPr id="13" name="object 13"/>
          <p:cNvGrpSpPr/>
          <p:nvPr/>
        </p:nvGrpSpPr>
        <p:grpSpPr>
          <a:xfrm>
            <a:off x="1287160" y="7674926"/>
            <a:ext cx="7765415" cy="899160"/>
            <a:chOff x="1287160" y="7674926"/>
            <a:chExt cx="7765415" cy="899160"/>
          </a:xfrm>
        </p:grpSpPr>
        <p:pic>
          <p:nvPicPr>
            <p:cNvPr id="14" name="object 14"/>
            <p:cNvPicPr/>
            <p:nvPr/>
          </p:nvPicPr>
          <p:blipFill>
            <a:blip r:embed="rId3" cstate="print"/>
            <a:stretch>
              <a:fillRect/>
            </a:stretch>
          </p:blipFill>
          <p:spPr>
            <a:xfrm>
              <a:off x="1287160" y="7674926"/>
              <a:ext cx="7764904" cy="898995"/>
            </a:xfrm>
            <a:prstGeom prst="rect">
              <a:avLst/>
            </a:prstGeom>
          </p:spPr>
        </p:pic>
        <p:sp>
          <p:nvSpPr>
            <p:cNvPr id="15" name="object 15"/>
            <p:cNvSpPr/>
            <p:nvPr/>
          </p:nvSpPr>
          <p:spPr>
            <a:xfrm>
              <a:off x="6016273" y="7814380"/>
              <a:ext cx="2336800" cy="620395"/>
            </a:xfrm>
            <a:custGeom>
              <a:avLst/>
              <a:gdLst/>
              <a:ahLst/>
              <a:cxnLst/>
              <a:rect l="l" t="t" r="r" b="b"/>
              <a:pathLst>
                <a:path w="2336800" h="620395">
                  <a:moveTo>
                    <a:pt x="2336800" y="0"/>
                  </a:moveTo>
                  <a:lnTo>
                    <a:pt x="126603" y="0"/>
                  </a:lnTo>
                  <a:lnTo>
                    <a:pt x="126603" y="203597"/>
                  </a:lnTo>
                  <a:lnTo>
                    <a:pt x="0" y="318691"/>
                  </a:lnTo>
                  <a:lnTo>
                    <a:pt x="126603" y="434181"/>
                  </a:lnTo>
                  <a:lnTo>
                    <a:pt x="126603" y="619918"/>
                  </a:lnTo>
                  <a:lnTo>
                    <a:pt x="2336800" y="619918"/>
                  </a:lnTo>
                  <a:lnTo>
                    <a:pt x="233680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6016273" y="7814380"/>
              <a:ext cx="2336800" cy="620395"/>
            </a:xfrm>
            <a:custGeom>
              <a:avLst/>
              <a:gdLst/>
              <a:ahLst/>
              <a:cxnLst/>
              <a:rect l="l" t="t" r="r" b="b"/>
              <a:pathLst>
                <a:path w="2336800" h="620395">
                  <a:moveTo>
                    <a:pt x="126603" y="0"/>
                  </a:moveTo>
                  <a:lnTo>
                    <a:pt x="126603" y="203596"/>
                  </a:lnTo>
                  <a:lnTo>
                    <a:pt x="0" y="318690"/>
                  </a:lnTo>
                  <a:lnTo>
                    <a:pt x="126603" y="434181"/>
                  </a:lnTo>
                  <a:lnTo>
                    <a:pt x="126603" y="619918"/>
                  </a:lnTo>
                  <a:lnTo>
                    <a:pt x="2336799" y="619918"/>
                  </a:lnTo>
                  <a:lnTo>
                    <a:pt x="2336799" y="0"/>
                  </a:lnTo>
                  <a:lnTo>
                    <a:pt x="126603"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7" name="object 17"/>
          <p:cNvSpPr txBox="1"/>
          <p:nvPr/>
        </p:nvSpPr>
        <p:spPr>
          <a:xfrm>
            <a:off x="1173496" y="7701166"/>
            <a:ext cx="7765415" cy="555280"/>
          </a:xfrm>
          <a:prstGeom prst="rect">
            <a:avLst/>
          </a:prstGeom>
          <a:ln w="6350">
            <a:noFill/>
          </a:ln>
        </p:spPr>
        <p:txBody>
          <a:bodyPr vert="horz" wrap="square" lIns="0" tIns="1270" rIns="0" bIns="0" rtlCol="0">
            <a:spAutoFit/>
          </a:bodyPr>
          <a:lstStyle/>
          <a:p>
            <a:pPr>
              <a:lnSpc>
                <a:spcPct val="100000"/>
              </a:lnSpc>
              <a:spcBef>
                <a:spcPts val="10"/>
              </a:spcBef>
            </a:pPr>
            <a:endParaRPr sz="2400" dirty="0">
              <a:latin typeface="Hiragino Kaku Gothic Pro W3" panose="020B0300000000000000" pitchFamily="34" charset="-128"/>
              <a:ea typeface="Hiragino Kaku Gothic Pro W3" panose="020B0300000000000000" pitchFamily="34" charset="-128"/>
              <a:cs typeface="Times New Roman"/>
            </a:endParaRPr>
          </a:p>
          <a:p>
            <a:pPr marL="5118735">
              <a:lnSpc>
                <a:spcPct val="100000"/>
              </a:lnSpc>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クリックして書類を確認</a:t>
            </a:r>
            <a:endParaRPr sz="1200" dirty="0">
              <a:latin typeface="Hiragino Kaku Gothic Pro W3" panose="020B0300000000000000" pitchFamily="34" charset="-128"/>
              <a:ea typeface="Hiragino Kaku Gothic Pro W3" panose="020B0300000000000000" pitchFamily="34" charset="-128"/>
              <a:cs typeface="PMingLiU"/>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10</a:t>
            </a:fld>
            <a:endParaRPr spc="-25" dirty="0">
              <a:ea typeface="Hiragino Kaku Gothic Pro W3" panose="020B0300000000000000" pitchFamily="34" charset="-128"/>
            </a:endParaRPr>
          </a:p>
        </p:txBody>
      </p:sp>
      <p:sp>
        <p:nvSpPr>
          <p:cNvPr id="18" name="object 18"/>
          <p:cNvSpPr txBox="1"/>
          <p:nvPr/>
        </p:nvSpPr>
        <p:spPr>
          <a:xfrm>
            <a:off x="1281336" y="8668414"/>
            <a:ext cx="11270615" cy="360163"/>
          </a:xfrm>
          <a:prstGeom prst="rect">
            <a:avLst/>
          </a:prstGeom>
        </p:spPr>
        <p:txBody>
          <a:bodyPr vert="horz" wrap="square" lIns="0" tIns="11430" rIns="0" bIns="0" rtlCol="0">
            <a:spAutoFit/>
          </a:bodyPr>
          <a:lstStyle/>
          <a:p>
            <a:pPr marL="130810" marR="5080" indent="-118745">
              <a:lnSpc>
                <a:spcPct val="133300"/>
              </a:lnSpc>
              <a:spcBef>
                <a:spcPts val="90"/>
              </a:spcBef>
            </a:pP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※送信者がファ</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イ</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ルを開くために必要な「</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クセスコード」が設定さ</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れ</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ている場合がございま</a:t>
            </a:r>
            <a:r>
              <a:rPr sz="900" spc="-70" dirty="0">
                <a:solidFill>
                  <a:srgbClr val="878787"/>
                </a:solidFill>
                <a:latin typeface="Hiragino Kaku Gothic Pro W3" panose="020B0300000000000000" pitchFamily="34" charset="-128"/>
                <a:ea typeface="Hiragino Kaku Gothic Pro W3" panose="020B0300000000000000" pitchFamily="34" charset="-128"/>
                <a:cs typeface="PMingLiU"/>
              </a:rPr>
              <a:t>す</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。この場合、送信者から別途</a:t>
            </a:r>
            <a:r>
              <a:rPr sz="900" spc="20" dirty="0">
                <a:solidFill>
                  <a:srgbClr val="878787"/>
                </a:solidFill>
                <a:latin typeface="Hiragino Kaku Gothic Pro W3" panose="020B0300000000000000" pitchFamily="34" charset="-128"/>
                <a:ea typeface="Hiragino Kaku Gothic Pro W3" panose="020B0300000000000000" pitchFamily="34" charset="-128"/>
                <a:cs typeface="PMingLiU"/>
              </a:rPr>
              <a:t>SMS</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、ビジネスチャット、電話などで通知された</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クセスコードを入力</a:t>
            </a:r>
            <a:r>
              <a:rPr sz="900" spc="-20" dirty="0">
                <a:solidFill>
                  <a:srgbClr val="878787"/>
                </a:solidFill>
                <a:latin typeface="Hiragino Kaku Gothic Pro W3" panose="020B0300000000000000" pitchFamily="34" charset="-128"/>
                <a:ea typeface="Hiragino Kaku Gothic Pro W3" panose="020B0300000000000000" pitchFamily="34" charset="-128"/>
                <a:cs typeface="PMingLiU"/>
              </a:rPr>
              <a:t>して</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ください。</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クセスコードが不明な場合は、書類の送信者にお問い合わせください。</a:t>
            </a:r>
            <a:endParaRPr sz="900">
              <a:latin typeface="Hiragino Kaku Gothic Pro W3" panose="020B0300000000000000" pitchFamily="34" charset="-128"/>
              <a:ea typeface="Hiragino Kaku Gothic Pro W3" panose="020B0300000000000000" pitchFamily="34" charset="-128"/>
              <a:cs typeface="PMingLiU"/>
            </a:endParaRPr>
          </a:p>
        </p:txBody>
      </p:sp>
      <p:sp>
        <p:nvSpPr>
          <p:cNvPr id="22" name="object 53">
            <a:extLst>
              <a:ext uri="{FF2B5EF4-FFF2-40B4-BE49-F238E27FC236}">
                <a16:creationId xmlns:a16="http://schemas.microsoft.com/office/drawing/2014/main" id="{DEF8B69D-59AD-675C-39AA-C6C947A741D5}"/>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23" name="object 12">
            <a:extLst>
              <a:ext uri="{FF2B5EF4-FFF2-40B4-BE49-F238E27FC236}">
                <a16:creationId xmlns:a16="http://schemas.microsoft.com/office/drawing/2014/main" id="{2868CE7B-02E0-C267-8FBE-DB94E22A4243}"/>
              </a:ext>
            </a:extLst>
          </p:cNvPr>
          <p:cNvSpPr txBox="1"/>
          <p:nvPr/>
        </p:nvSpPr>
        <p:spPr>
          <a:xfrm>
            <a:off x="1287603" y="7239000"/>
            <a:ext cx="10320197" cy="243656"/>
          </a:xfrm>
          <a:prstGeom prst="rect">
            <a:avLst/>
          </a:prstGeom>
        </p:spPr>
        <p:txBody>
          <a:bodyPr vert="horz" wrap="square" lIns="0" tIns="12700" rIns="0" bIns="0" rtlCol="0">
            <a:spAutoFit/>
          </a:bodyPr>
          <a:lstStyle/>
          <a:p>
            <a:pPr marL="12700">
              <a:lnSpc>
                <a:spcPct val="100000"/>
              </a:lnSpc>
              <a:spcBef>
                <a:spcPts val="100"/>
              </a:spcBef>
            </a:pPr>
            <a:r>
              <a:rPr lang="en" sz="1500" dirty="0">
                <a:latin typeface="Hiragino Kaku Gothic Pro W3" panose="020B0300000000000000" pitchFamily="34" charset="-128"/>
                <a:ea typeface="Hiragino Kaku Gothic Pro W3" panose="020B0300000000000000" pitchFamily="34" charset="-128"/>
                <a:cs typeface="PMingLiU"/>
              </a:rPr>
              <a:t>STEP01-2. </a:t>
            </a:r>
            <a:r>
              <a:rPr lang="ja-JP" altLang="en-US" sz="1500">
                <a:latin typeface="Hiragino Kaku Gothic Pro W3" panose="020B0300000000000000" pitchFamily="34" charset="-128"/>
                <a:ea typeface="Hiragino Kaku Gothic Pro W3" panose="020B0300000000000000" pitchFamily="34" charset="-128"/>
                <a:cs typeface="PMingLiU"/>
              </a:rPr>
              <a:t>利用規約</a:t>
            </a:r>
            <a:r>
              <a:rPr lang="en-US" altLang="ja-JP" sz="1500" dirty="0">
                <a:latin typeface="Hiragino Kaku Gothic Pro W3" panose="020B0300000000000000" pitchFamily="34" charset="-128"/>
                <a:ea typeface="Hiragino Kaku Gothic Pro W3" panose="020B0300000000000000" pitchFamily="34" charset="-128"/>
                <a:cs typeface="PMingLiU"/>
              </a:rPr>
              <a:t>(</a:t>
            </a:r>
            <a:r>
              <a:rPr lang="en" sz="1500" dirty="0">
                <a:latin typeface="+mn-lt"/>
                <a:ea typeface="Hiragino Kaku Gothic Pro W3" panose="020B0300000000000000" pitchFamily="34" charset="-128"/>
                <a:cs typeface="PMingLiU"/>
                <a:hlinkClick r:id=""/>
              </a:rPr>
              <a:t>https://</a:t>
            </a:r>
            <a:r>
              <a:rPr lang="en" sz="1500" dirty="0" err="1">
                <a:latin typeface="+mn-lt"/>
                <a:ea typeface="Hiragino Kaku Gothic Pro W3" panose="020B0300000000000000" pitchFamily="34" charset="-128"/>
                <a:cs typeface="PMingLiU"/>
                <a:hlinkClick r:id=""/>
              </a:rPr>
              <a:t>www.cloudsign.jp</a:t>
            </a:r>
            <a:r>
              <a:rPr lang="en" sz="1500" dirty="0">
                <a:latin typeface="+mn-lt"/>
                <a:ea typeface="Hiragino Kaku Gothic Pro W3" panose="020B0300000000000000" pitchFamily="34" charset="-128"/>
                <a:cs typeface="PMingLiU"/>
                <a:hlinkClick r:id=""/>
              </a:rPr>
              <a:t>/</a:t>
            </a:r>
            <a:r>
              <a:rPr lang="en" sz="1500" dirty="0" err="1">
                <a:latin typeface="+mn-lt"/>
                <a:ea typeface="Hiragino Kaku Gothic Pro W3" panose="020B0300000000000000" pitchFamily="34" charset="-128"/>
                <a:cs typeface="PMingLiU"/>
                <a:hlinkClick r:id=""/>
              </a:rPr>
              <a:t>tos</a:t>
            </a:r>
            <a:r>
              <a:rPr lang="en" sz="1500" dirty="0">
                <a:latin typeface="Hiragino Kaku Gothic Pro W3" panose="020B0300000000000000" pitchFamily="34" charset="-128"/>
                <a:ea typeface="Hiragino Kaku Gothic Pro W3" panose="020B0300000000000000" pitchFamily="34" charset="-128"/>
                <a:cs typeface="PMingLiU"/>
              </a:rPr>
              <a:t>)</a:t>
            </a:r>
            <a:r>
              <a:rPr lang="ja-JP" altLang="en-US" sz="1500">
                <a:latin typeface="Hiragino Kaku Gothic Pro W3" panose="020B0300000000000000" pitchFamily="34" charset="-128"/>
                <a:ea typeface="Hiragino Kaku Gothic Pro W3" panose="020B0300000000000000" pitchFamily="34" charset="-128"/>
                <a:cs typeface="PMingLiU"/>
              </a:rPr>
              <a:t>を確認し、「利用規約に同意して確認」ボタンをクリックします。</a:t>
            </a:r>
          </a:p>
        </p:txBody>
      </p:sp>
      <p:sp>
        <p:nvSpPr>
          <p:cNvPr id="33" name="テキスト ボックス 32">
            <a:extLst>
              <a:ext uri="{FF2B5EF4-FFF2-40B4-BE49-F238E27FC236}">
                <a16:creationId xmlns:a16="http://schemas.microsoft.com/office/drawing/2014/main" id="{6F24DBE5-5B2C-A68E-54EF-C2AF73FC207B}"/>
              </a:ext>
            </a:extLst>
          </p:cNvPr>
          <p:cNvSpPr txBox="1"/>
          <p:nvPr/>
        </p:nvSpPr>
        <p:spPr>
          <a:xfrm>
            <a:off x="1173496" y="898589"/>
            <a:ext cx="10482305" cy="323165"/>
          </a:xfrm>
          <a:prstGeom prst="rect">
            <a:avLst/>
          </a:prstGeom>
          <a:noFill/>
        </p:spPr>
        <p:txBody>
          <a:bodyPr wrap="square">
            <a:spAutoFit/>
          </a:bodyPr>
          <a:lstStyle/>
          <a:p>
            <a:r>
              <a:rPr lang="ja-JP" altLang="en-US" sz="1500">
                <a:latin typeface="Hiragino Kaku Gothic Pro W3" panose="020B0300000000000000" pitchFamily="34" charset="-128"/>
                <a:ea typeface="Hiragino Kaku Gothic Pro W3" panose="020B0300000000000000" pitchFamily="34" charset="-128"/>
              </a:rPr>
              <a:t>STEP01-1. クラウドサインから届いた「確認依頼」メールに記載されたリンクをクリックします。</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004" y="199796"/>
            <a:ext cx="2633345" cy="413575"/>
          </a:xfrm>
          <a:prstGeom prst="rect">
            <a:avLst/>
          </a:prstGeom>
        </p:spPr>
        <p:txBody>
          <a:bodyPr vert="horz" wrap="square" lIns="0" tIns="74295" rIns="0" bIns="0" rtlCol="0">
            <a:spAutoFit/>
          </a:bodyPr>
          <a:lstStyle/>
          <a:p>
            <a:pPr>
              <a:lnSpc>
                <a:spcPct val="100000"/>
              </a:lnSpc>
              <a:spcBef>
                <a:spcPts val="585"/>
              </a:spcBef>
            </a:pPr>
            <a:r>
              <a:rPr sz="2200" spc="280" dirty="0">
                <a:solidFill>
                  <a:srgbClr val="2F363F"/>
                </a:solidFill>
                <a:latin typeface="Hiragino Kaku Gothic Pro W3" panose="020B0300000000000000" pitchFamily="34" charset="-128"/>
                <a:ea typeface="Hiragino Kaku Gothic Pro W3" panose="020B0300000000000000" pitchFamily="34" charset="-128"/>
                <a:cs typeface="PMingLiU"/>
              </a:rPr>
              <a:t>3-</a:t>
            </a:r>
            <a:r>
              <a:rPr sz="2200" spc="340" dirty="0">
                <a:solidFill>
                  <a:srgbClr val="2F363F"/>
                </a:solidFill>
                <a:latin typeface="Hiragino Kaku Gothic Pro W3" panose="020B0300000000000000" pitchFamily="34" charset="-128"/>
                <a:ea typeface="Hiragino Kaku Gothic Pro W3" panose="020B0300000000000000" pitchFamily="34" charset="-128"/>
                <a:cs typeface="PMingLiU"/>
              </a:rPr>
              <a:t>1</a:t>
            </a:r>
            <a:r>
              <a:rPr sz="2200" spc="114" dirty="0">
                <a:solidFill>
                  <a:srgbClr val="2F363F"/>
                </a:solidFill>
                <a:latin typeface="Hiragino Kaku Gothic Pro W3" panose="020B0300000000000000" pitchFamily="34" charset="-128"/>
                <a:ea typeface="Hiragino Kaku Gothic Pro W3" panose="020B0300000000000000" pitchFamily="34" charset="-128"/>
                <a:cs typeface="PMingLiU"/>
              </a:rPr>
              <a:t> </a:t>
            </a:r>
            <a:r>
              <a:rPr sz="2200" spc="114" dirty="0" err="1">
                <a:solidFill>
                  <a:srgbClr val="2F363F"/>
                </a:solidFill>
                <a:latin typeface="Hiragino Kaku Gothic Pro W3" panose="020B0300000000000000" pitchFamily="34" charset="-128"/>
                <a:ea typeface="Hiragino Kaku Gothic Pro W3" panose="020B0300000000000000" pitchFamily="34" charset="-128"/>
                <a:cs typeface="PMingLiU"/>
              </a:rPr>
              <a:t>画</a:t>
            </a:r>
            <a:r>
              <a:rPr sz="2200" spc="65" dirty="0" err="1">
                <a:solidFill>
                  <a:srgbClr val="2F363F"/>
                </a:solidFill>
                <a:latin typeface="Hiragino Kaku Gothic Pro W3" panose="020B0300000000000000" pitchFamily="34" charset="-128"/>
                <a:ea typeface="Hiragino Kaku Gothic Pro W3" panose="020B0300000000000000" pitchFamily="34" charset="-128"/>
                <a:cs typeface="PMingLiU"/>
              </a:rPr>
              <a:t>面詳細</a:t>
            </a:r>
            <a:r>
              <a:rPr sz="2200" spc="30" dirty="0" err="1">
                <a:solidFill>
                  <a:srgbClr val="2F363F"/>
                </a:solidFill>
                <a:latin typeface="Hiragino Kaku Gothic Pro W3" panose="020B0300000000000000" pitchFamily="34" charset="-128"/>
                <a:ea typeface="Hiragino Kaku Gothic Pro W3" panose="020B0300000000000000" pitchFamily="34" charset="-128"/>
                <a:cs typeface="PMingLiU"/>
              </a:rPr>
              <a:t>（PC</a:t>
            </a:r>
            <a:endParaRPr sz="2200" dirty="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1288119" y="1692674"/>
            <a:ext cx="7768590" cy="2665730"/>
            <a:chOff x="1288119" y="1692674"/>
            <a:chExt cx="7768590" cy="2665730"/>
          </a:xfrm>
        </p:grpSpPr>
        <p:pic>
          <p:nvPicPr>
            <p:cNvPr id="4" name="object 4"/>
            <p:cNvPicPr/>
            <p:nvPr/>
          </p:nvPicPr>
          <p:blipFill>
            <a:blip r:embed="rId2" cstate="print"/>
            <a:stretch>
              <a:fillRect/>
            </a:stretch>
          </p:blipFill>
          <p:spPr>
            <a:xfrm>
              <a:off x="1291294" y="1695849"/>
              <a:ext cx="7257227" cy="2659160"/>
            </a:xfrm>
            <a:prstGeom prst="rect">
              <a:avLst/>
            </a:prstGeom>
          </p:spPr>
        </p:pic>
        <p:sp>
          <p:nvSpPr>
            <p:cNvPr id="5" name="object 5"/>
            <p:cNvSpPr/>
            <p:nvPr/>
          </p:nvSpPr>
          <p:spPr>
            <a:xfrm>
              <a:off x="1291294" y="1695849"/>
              <a:ext cx="7762240" cy="2659380"/>
            </a:xfrm>
            <a:custGeom>
              <a:avLst/>
              <a:gdLst/>
              <a:ahLst/>
              <a:cxnLst/>
              <a:rect l="l" t="t" r="r" b="b"/>
              <a:pathLst>
                <a:path w="7762240" h="2659379">
                  <a:moveTo>
                    <a:pt x="0" y="0"/>
                  </a:moveTo>
                  <a:lnTo>
                    <a:pt x="0" y="2659062"/>
                  </a:lnTo>
                  <a:lnTo>
                    <a:pt x="7761683" y="2659062"/>
                  </a:lnTo>
                  <a:lnTo>
                    <a:pt x="7761683" y="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329286" y="2854860"/>
              <a:ext cx="1166495" cy="796290"/>
            </a:xfrm>
            <a:custGeom>
              <a:avLst/>
              <a:gdLst/>
              <a:ahLst/>
              <a:cxnLst/>
              <a:rect l="l" t="t" r="r" b="b"/>
              <a:pathLst>
                <a:path w="1166495" h="796289">
                  <a:moveTo>
                    <a:pt x="0" y="0"/>
                  </a:moveTo>
                  <a:lnTo>
                    <a:pt x="1165893" y="0"/>
                  </a:lnTo>
                  <a:lnTo>
                    <a:pt x="1165893" y="796131"/>
                  </a:lnTo>
                  <a:lnTo>
                    <a:pt x="0" y="796131"/>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5408904" y="3638444"/>
              <a:ext cx="1828800" cy="589915"/>
            </a:xfrm>
            <a:custGeom>
              <a:avLst/>
              <a:gdLst/>
              <a:ahLst/>
              <a:cxnLst/>
              <a:rect l="l" t="t" r="r" b="b"/>
              <a:pathLst>
                <a:path w="1828800" h="589914">
                  <a:moveTo>
                    <a:pt x="0" y="0"/>
                  </a:moveTo>
                  <a:lnTo>
                    <a:pt x="1828264" y="0"/>
                  </a:lnTo>
                  <a:lnTo>
                    <a:pt x="1828264" y="589426"/>
                  </a:lnTo>
                  <a:lnTo>
                    <a:pt x="0" y="589426"/>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7274436" y="2673078"/>
              <a:ext cx="349250" cy="1270000"/>
            </a:xfrm>
            <a:custGeom>
              <a:avLst/>
              <a:gdLst/>
              <a:ahLst/>
              <a:cxnLst/>
              <a:rect l="l" t="t" r="r" b="b"/>
              <a:pathLst>
                <a:path w="349250" h="1270000">
                  <a:moveTo>
                    <a:pt x="349242" y="0"/>
                  </a:moveTo>
                  <a:lnTo>
                    <a:pt x="0" y="0"/>
                  </a:lnTo>
                  <a:lnTo>
                    <a:pt x="0" y="1270000"/>
                  </a:lnTo>
                  <a:lnTo>
                    <a:pt x="349242" y="1270000"/>
                  </a:lnTo>
                  <a:lnTo>
                    <a:pt x="349242"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2572816" y="2673078"/>
              <a:ext cx="509270" cy="1270000"/>
            </a:xfrm>
            <a:custGeom>
              <a:avLst/>
              <a:gdLst/>
              <a:ahLst/>
              <a:cxnLst/>
              <a:rect l="l" t="t" r="r" b="b"/>
              <a:pathLst>
                <a:path w="509269" h="1270000">
                  <a:moveTo>
                    <a:pt x="509000" y="0"/>
                  </a:moveTo>
                  <a:lnTo>
                    <a:pt x="0" y="0"/>
                  </a:lnTo>
                  <a:lnTo>
                    <a:pt x="0" y="1270000"/>
                  </a:lnTo>
                  <a:lnTo>
                    <a:pt x="509000" y="1270000"/>
                  </a:lnTo>
                  <a:lnTo>
                    <a:pt x="5090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2470179" y="2786764"/>
              <a:ext cx="1764664" cy="682625"/>
            </a:xfrm>
            <a:custGeom>
              <a:avLst/>
              <a:gdLst/>
              <a:ahLst/>
              <a:cxnLst/>
              <a:rect l="l" t="t" r="r" b="b"/>
              <a:pathLst>
                <a:path w="1764664" h="682625">
                  <a:moveTo>
                    <a:pt x="1764506" y="0"/>
                  </a:moveTo>
                  <a:lnTo>
                    <a:pt x="141287" y="0"/>
                  </a:lnTo>
                  <a:lnTo>
                    <a:pt x="141287" y="267096"/>
                  </a:lnTo>
                  <a:lnTo>
                    <a:pt x="0" y="381793"/>
                  </a:lnTo>
                  <a:lnTo>
                    <a:pt x="141287" y="496093"/>
                  </a:lnTo>
                  <a:lnTo>
                    <a:pt x="141287" y="682625"/>
                  </a:lnTo>
                  <a:lnTo>
                    <a:pt x="1764506" y="682625"/>
                  </a:lnTo>
                  <a:lnTo>
                    <a:pt x="1764506"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2470179" y="2786764"/>
              <a:ext cx="1764664" cy="682625"/>
            </a:xfrm>
            <a:custGeom>
              <a:avLst/>
              <a:gdLst/>
              <a:ahLst/>
              <a:cxnLst/>
              <a:rect l="l" t="t" r="r" b="b"/>
              <a:pathLst>
                <a:path w="1764664" h="682625">
                  <a:moveTo>
                    <a:pt x="141287" y="0"/>
                  </a:moveTo>
                  <a:lnTo>
                    <a:pt x="141287" y="267096"/>
                  </a:lnTo>
                  <a:lnTo>
                    <a:pt x="0" y="381793"/>
                  </a:lnTo>
                  <a:lnTo>
                    <a:pt x="141287" y="496093"/>
                  </a:lnTo>
                  <a:lnTo>
                    <a:pt x="141287" y="682625"/>
                  </a:lnTo>
                  <a:lnTo>
                    <a:pt x="1764506" y="682625"/>
                  </a:lnTo>
                  <a:lnTo>
                    <a:pt x="1764506" y="0"/>
                  </a:lnTo>
                  <a:lnTo>
                    <a:pt x="141287"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12" name="object 12"/>
          <p:cNvGrpSpPr/>
          <p:nvPr/>
        </p:nvGrpSpPr>
        <p:grpSpPr>
          <a:xfrm>
            <a:off x="1291294" y="5899539"/>
            <a:ext cx="4384040" cy="1927860"/>
            <a:chOff x="1291294" y="5899539"/>
            <a:chExt cx="4384040" cy="1927860"/>
          </a:xfrm>
        </p:grpSpPr>
        <p:pic>
          <p:nvPicPr>
            <p:cNvPr id="13" name="object 13"/>
            <p:cNvPicPr/>
            <p:nvPr/>
          </p:nvPicPr>
          <p:blipFill>
            <a:blip r:embed="rId3" cstate="print"/>
            <a:stretch>
              <a:fillRect/>
            </a:stretch>
          </p:blipFill>
          <p:spPr>
            <a:xfrm>
              <a:off x="1291294" y="5899539"/>
              <a:ext cx="4383886" cy="1927322"/>
            </a:xfrm>
            <a:prstGeom prst="rect">
              <a:avLst/>
            </a:prstGeom>
          </p:spPr>
        </p:pic>
        <p:sp>
          <p:nvSpPr>
            <p:cNvPr id="14" name="object 14"/>
            <p:cNvSpPr/>
            <p:nvPr/>
          </p:nvSpPr>
          <p:spPr>
            <a:xfrm>
              <a:off x="3273054" y="7016182"/>
              <a:ext cx="2173605" cy="553085"/>
            </a:xfrm>
            <a:custGeom>
              <a:avLst/>
              <a:gdLst/>
              <a:ahLst/>
              <a:cxnLst/>
              <a:rect l="l" t="t" r="r" b="b"/>
              <a:pathLst>
                <a:path w="2173604" h="553084">
                  <a:moveTo>
                    <a:pt x="2173472" y="0"/>
                  </a:moveTo>
                  <a:lnTo>
                    <a:pt x="0" y="0"/>
                  </a:lnTo>
                  <a:lnTo>
                    <a:pt x="0" y="552966"/>
                  </a:lnTo>
                  <a:lnTo>
                    <a:pt x="2173472" y="552966"/>
                  </a:lnTo>
                  <a:lnTo>
                    <a:pt x="2173472" y="0"/>
                  </a:lnTo>
                  <a:close/>
                </a:path>
              </a:pathLst>
            </a:custGeom>
            <a:solidFill>
              <a:srgbClr val="F8F8F8"/>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1570586" y="7103944"/>
              <a:ext cx="1676400" cy="390525"/>
            </a:xfrm>
            <a:custGeom>
              <a:avLst/>
              <a:gdLst/>
              <a:ahLst/>
              <a:cxnLst/>
              <a:rect l="l" t="t" r="r" b="b"/>
              <a:pathLst>
                <a:path w="1676400" h="390525">
                  <a:moveTo>
                    <a:pt x="0" y="0"/>
                  </a:moveTo>
                  <a:lnTo>
                    <a:pt x="1676400" y="0"/>
                  </a:lnTo>
                  <a:lnTo>
                    <a:pt x="1676400" y="390143"/>
                  </a:lnTo>
                  <a:lnTo>
                    <a:pt x="0" y="390143"/>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3206779" y="6934861"/>
              <a:ext cx="1764664" cy="682625"/>
            </a:xfrm>
            <a:custGeom>
              <a:avLst/>
              <a:gdLst/>
              <a:ahLst/>
              <a:cxnLst/>
              <a:rect l="l" t="t" r="r" b="b"/>
              <a:pathLst>
                <a:path w="1764664" h="682625">
                  <a:moveTo>
                    <a:pt x="1764506" y="0"/>
                  </a:moveTo>
                  <a:lnTo>
                    <a:pt x="141287" y="0"/>
                  </a:lnTo>
                  <a:lnTo>
                    <a:pt x="141287" y="267097"/>
                  </a:lnTo>
                  <a:lnTo>
                    <a:pt x="0" y="381793"/>
                  </a:lnTo>
                  <a:lnTo>
                    <a:pt x="141287" y="496093"/>
                  </a:lnTo>
                  <a:lnTo>
                    <a:pt x="141287" y="682625"/>
                  </a:lnTo>
                  <a:lnTo>
                    <a:pt x="1764506" y="682625"/>
                  </a:lnTo>
                  <a:lnTo>
                    <a:pt x="1764506" y="0"/>
                  </a:lnTo>
                  <a:close/>
                </a:path>
              </a:pathLst>
            </a:custGeom>
            <a:solidFill>
              <a:srgbClr val="3B3B3B"/>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3206779" y="6934861"/>
              <a:ext cx="1764664" cy="682625"/>
            </a:xfrm>
            <a:custGeom>
              <a:avLst/>
              <a:gdLst/>
              <a:ahLst/>
              <a:cxnLst/>
              <a:rect l="l" t="t" r="r" b="b"/>
              <a:pathLst>
                <a:path w="1764664" h="682625">
                  <a:moveTo>
                    <a:pt x="141287" y="0"/>
                  </a:moveTo>
                  <a:lnTo>
                    <a:pt x="141287" y="267096"/>
                  </a:lnTo>
                  <a:lnTo>
                    <a:pt x="0" y="381793"/>
                  </a:lnTo>
                  <a:lnTo>
                    <a:pt x="141287" y="496093"/>
                  </a:lnTo>
                  <a:lnTo>
                    <a:pt x="141287" y="682625"/>
                  </a:lnTo>
                  <a:lnTo>
                    <a:pt x="1764506" y="682625"/>
                  </a:lnTo>
                  <a:lnTo>
                    <a:pt x="1764506" y="0"/>
                  </a:lnTo>
                  <a:lnTo>
                    <a:pt x="141287"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8" name="object 18"/>
          <p:cNvSpPr txBox="1"/>
          <p:nvPr/>
        </p:nvSpPr>
        <p:spPr>
          <a:xfrm>
            <a:off x="1300302" y="1252932"/>
            <a:ext cx="8707297" cy="243656"/>
          </a:xfrm>
          <a:prstGeom prst="rect">
            <a:avLst/>
          </a:prstGeom>
        </p:spPr>
        <p:txBody>
          <a:bodyPr vert="horz" wrap="square" lIns="0" tIns="12700" rIns="0" bIns="0" rtlCol="0">
            <a:spAutoFit/>
          </a:bodyPr>
          <a:lstStyle/>
          <a:p>
            <a:pPr marL="12700">
              <a:lnSpc>
                <a:spcPct val="100000"/>
              </a:lnSpc>
              <a:spcBef>
                <a:spcPts val="100"/>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STEP02-</a:t>
            </a:r>
            <a:r>
              <a:rPr sz="1500" dirty="0">
                <a:solidFill>
                  <a:srgbClr val="47515B"/>
                </a:solidFill>
                <a:latin typeface="Hiragino Kaku Gothic Pro W3" panose="020B0300000000000000" pitchFamily="34" charset="-128"/>
                <a:ea typeface="Hiragino Kaku Gothic Pro W3" panose="020B0300000000000000" pitchFamily="34" charset="-128"/>
                <a:cs typeface="Arial"/>
              </a:rPr>
              <a:t>1</a:t>
            </a:r>
            <a:r>
              <a:rPr sz="1500" spc="70" dirty="0">
                <a:solidFill>
                  <a:srgbClr val="899098"/>
                </a:solidFill>
                <a:latin typeface="Hiragino Kaku Gothic Pro W3" panose="020B0300000000000000" pitchFamily="34" charset="-128"/>
                <a:ea typeface="Hiragino Kaku Gothic Pro W3" panose="020B0300000000000000" pitchFamily="34" charset="-128"/>
                <a:cs typeface="Arial"/>
              </a:rPr>
              <a:t>. </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契約書の内容を確認し、入力項目をクリックして入力項目に必要な内容を入力します。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9" name="object 19"/>
          <p:cNvSpPr txBox="1"/>
          <p:nvPr/>
        </p:nvSpPr>
        <p:spPr>
          <a:xfrm>
            <a:off x="1296054" y="4378702"/>
            <a:ext cx="10063480" cy="1114921"/>
          </a:xfrm>
          <a:prstGeom prst="rect">
            <a:avLst/>
          </a:prstGeom>
        </p:spPr>
        <p:txBody>
          <a:bodyPr vert="horz" wrap="square" lIns="0" tIns="12700" rIns="0" bIns="0" rtlCol="0">
            <a:spAutoFit/>
          </a:bodyPr>
          <a:lstStyle/>
          <a:p>
            <a:pPr marL="12700" marR="5080">
              <a:lnSpc>
                <a:spcPct val="128200"/>
              </a:lnSpc>
              <a:spcBef>
                <a:spcPts val="100"/>
              </a:spcBef>
            </a:pPr>
            <a:r>
              <a:rPr sz="1300" spc="-25" dirty="0" err="1">
                <a:solidFill>
                  <a:srgbClr val="3B3B3B"/>
                </a:solidFill>
                <a:latin typeface="Hiragino Kaku Gothic Pro W3" panose="020B0300000000000000" pitchFamily="34" charset="-128"/>
                <a:ea typeface="Hiragino Kaku Gothic Pro W3" panose="020B0300000000000000" pitchFamily="34" charset="-128"/>
                <a:cs typeface="PMingLiU"/>
              </a:rPr>
              <a:t>送信者から入力項目を指定されている場合には「フリーテキスト」欄または「押印」欄をクリックし、必要な内容を入力してください</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a:t>
            </a:r>
            <a:endParaRPr lang="en-US" sz="1300" spc="-25" dirty="0">
              <a:solidFill>
                <a:srgbClr val="3B3B3B"/>
              </a:solidFill>
              <a:latin typeface="Hiragino Kaku Gothic Pro W3" panose="020B0300000000000000" pitchFamily="34" charset="-128"/>
              <a:ea typeface="Hiragino Kaku Gothic Pro W3" panose="020B0300000000000000" pitchFamily="34" charset="-128"/>
              <a:cs typeface="PMingLiU"/>
            </a:endParaRPr>
          </a:p>
          <a:p>
            <a:pPr marL="12700" marR="5080">
              <a:lnSpc>
                <a:spcPct val="128200"/>
              </a:lnSpc>
              <a:spcBef>
                <a:spcPts val="100"/>
              </a:spcBef>
            </a:pPr>
            <a:r>
              <a:rPr sz="1300" spc="-35" dirty="0" err="1">
                <a:solidFill>
                  <a:srgbClr val="3B3B3B"/>
                </a:solidFill>
                <a:latin typeface="Hiragino Kaku Gothic Pro W3" panose="020B0300000000000000" pitchFamily="34" charset="-128"/>
                <a:ea typeface="Hiragino Kaku Gothic Pro W3" panose="020B0300000000000000" pitchFamily="34" charset="-128"/>
                <a:cs typeface="PMingLiU"/>
              </a:rPr>
              <a:t>フリーテキスト欄や押印欄は送信者により任意で設定され、これらの項目無しで送付される場合もございます</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a:t>
            </a:r>
            <a:endParaRPr sz="13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64"/>
              </a:spcBef>
            </a:pPr>
            <a:r>
              <a:rPr sz="1100" spc="-15" dirty="0">
                <a:solidFill>
                  <a:srgbClr val="899098"/>
                </a:solidFill>
                <a:latin typeface="Hiragino Kaku Gothic Pro W3" panose="020B0300000000000000" pitchFamily="34" charset="-128"/>
                <a:ea typeface="Hiragino Kaku Gothic Pro W3" panose="020B0300000000000000" pitchFamily="34" charset="-128"/>
                <a:cs typeface="PMingLiU"/>
              </a:rPr>
              <a:t>※本サービスでは、合意締結そのものは双方が「同意」ボタンを押下することによって形成され、押印は一般の商慣習に合わせた擬似的なものです。</a:t>
            </a:r>
            <a:endParaRPr sz="11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0"/>
              </a:spcBef>
            </a:pPr>
            <a:endParaRPr sz="2150" dirty="0">
              <a:latin typeface="Hiragino Kaku Gothic Pro W3" panose="020B0300000000000000" pitchFamily="34" charset="-128"/>
              <a:ea typeface="Hiragino Kaku Gothic Pro W3" panose="020B0300000000000000" pitchFamily="34" charset="-128"/>
              <a:cs typeface="PMingLiU"/>
            </a:endParaRPr>
          </a:p>
        </p:txBody>
      </p:sp>
      <p:sp>
        <p:nvSpPr>
          <p:cNvPr id="20" name="object 20"/>
          <p:cNvSpPr/>
          <p:nvPr/>
        </p:nvSpPr>
        <p:spPr>
          <a:xfrm>
            <a:off x="408004" y="296852"/>
            <a:ext cx="3937635" cy="299085"/>
          </a:xfrm>
          <a:custGeom>
            <a:avLst/>
            <a:gdLst/>
            <a:ahLst/>
            <a:cxnLst/>
            <a:rect l="l" t="t" r="r" b="b"/>
            <a:pathLst>
              <a:path w="3937635" h="299084">
                <a:moveTo>
                  <a:pt x="0" y="0"/>
                </a:moveTo>
                <a:lnTo>
                  <a:pt x="3937199" y="0"/>
                </a:lnTo>
                <a:lnTo>
                  <a:pt x="3937199" y="298746"/>
                </a:lnTo>
                <a:lnTo>
                  <a:pt x="0" y="298746"/>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txBox="1"/>
          <p:nvPr/>
        </p:nvSpPr>
        <p:spPr>
          <a:xfrm>
            <a:off x="395304" y="273835"/>
            <a:ext cx="44306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02.</a:t>
            </a:r>
            <a:r>
              <a:rPr sz="1900" spc="16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75" dirty="0">
                <a:solidFill>
                  <a:srgbClr val="3D3D3D"/>
                </a:solidFill>
                <a:latin typeface="Hiragino Kaku Gothic Pro W3" panose="020B0300000000000000" pitchFamily="34" charset="-128"/>
                <a:ea typeface="Hiragino Kaku Gothic Pro W3" panose="020B0300000000000000" pitchFamily="34" charset="-128"/>
                <a:cs typeface="PMingLiU"/>
              </a:rPr>
              <a:t>契約書確認・合意</a:t>
            </a:r>
            <a:r>
              <a:rPr sz="1900" spc="35" dirty="0">
                <a:solidFill>
                  <a:srgbClr val="3D3D3D"/>
                </a:solidFill>
                <a:latin typeface="Hiragino Kaku Gothic Pro W3" panose="020B0300000000000000" pitchFamily="34" charset="-128"/>
                <a:ea typeface="Hiragino Kaku Gothic Pro W3" panose="020B0300000000000000" pitchFamily="34" charset="-128"/>
                <a:cs typeface="PMingLiU"/>
              </a:rPr>
              <a:t>（PC）</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22" name="object 22"/>
          <p:cNvSpPr/>
          <p:nvPr/>
        </p:nvSpPr>
        <p:spPr>
          <a:xfrm>
            <a:off x="5905216" y="6771847"/>
            <a:ext cx="173355" cy="253365"/>
          </a:xfrm>
          <a:custGeom>
            <a:avLst/>
            <a:gdLst/>
            <a:ahLst/>
            <a:cxnLst/>
            <a:rect l="l" t="t" r="r" b="b"/>
            <a:pathLst>
              <a:path w="173354" h="253365">
                <a:moveTo>
                  <a:pt x="0" y="0"/>
                </a:moveTo>
                <a:lnTo>
                  <a:pt x="0" y="253250"/>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23" name="object 23"/>
          <p:cNvGrpSpPr/>
          <p:nvPr/>
        </p:nvGrpSpPr>
        <p:grpSpPr>
          <a:xfrm>
            <a:off x="6247408" y="5898291"/>
            <a:ext cx="4829810" cy="2000885"/>
            <a:chOff x="6247408" y="5898291"/>
            <a:chExt cx="4829810" cy="2000885"/>
          </a:xfrm>
        </p:grpSpPr>
        <p:pic>
          <p:nvPicPr>
            <p:cNvPr id="24" name="object 24"/>
            <p:cNvPicPr/>
            <p:nvPr/>
          </p:nvPicPr>
          <p:blipFill>
            <a:blip r:embed="rId4" cstate="print"/>
            <a:stretch>
              <a:fillRect/>
            </a:stretch>
          </p:blipFill>
          <p:spPr>
            <a:xfrm>
              <a:off x="6247408" y="5898291"/>
              <a:ext cx="4829389" cy="2000585"/>
            </a:xfrm>
            <a:prstGeom prst="rect">
              <a:avLst/>
            </a:prstGeom>
          </p:spPr>
        </p:pic>
        <p:sp>
          <p:nvSpPr>
            <p:cNvPr id="25" name="object 25"/>
            <p:cNvSpPr/>
            <p:nvPr/>
          </p:nvSpPr>
          <p:spPr>
            <a:xfrm>
              <a:off x="10622229" y="6909999"/>
              <a:ext cx="281305" cy="703580"/>
            </a:xfrm>
            <a:custGeom>
              <a:avLst/>
              <a:gdLst/>
              <a:ahLst/>
              <a:cxnLst/>
              <a:rect l="l" t="t" r="r" b="b"/>
              <a:pathLst>
                <a:path w="281304" h="703579">
                  <a:moveTo>
                    <a:pt x="280950" y="0"/>
                  </a:moveTo>
                  <a:lnTo>
                    <a:pt x="0" y="0"/>
                  </a:lnTo>
                  <a:lnTo>
                    <a:pt x="0" y="703063"/>
                  </a:lnTo>
                  <a:lnTo>
                    <a:pt x="280950" y="703063"/>
                  </a:lnTo>
                  <a:lnTo>
                    <a:pt x="280950" y="0"/>
                  </a:lnTo>
                  <a:close/>
                </a:path>
              </a:pathLst>
            </a:custGeom>
            <a:solidFill>
              <a:srgbClr val="F8F8F8"/>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10901629" y="6909999"/>
              <a:ext cx="173355" cy="703580"/>
            </a:xfrm>
            <a:custGeom>
              <a:avLst/>
              <a:gdLst/>
              <a:ahLst/>
              <a:cxnLst/>
              <a:rect l="l" t="t" r="r" b="b"/>
              <a:pathLst>
                <a:path w="173354" h="703579">
                  <a:moveTo>
                    <a:pt x="173268" y="0"/>
                  </a:moveTo>
                  <a:lnTo>
                    <a:pt x="0" y="0"/>
                  </a:lnTo>
                  <a:lnTo>
                    <a:pt x="0" y="703063"/>
                  </a:lnTo>
                  <a:lnTo>
                    <a:pt x="173268" y="703063"/>
                  </a:lnTo>
                  <a:lnTo>
                    <a:pt x="173268" y="0"/>
                  </a:lnTo>
                  <a:close/>
                </a:path>
              </a:pathLst>
            </a:custGeom>
            <a:solidFill>
              <a:srgbClr val="47474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27" name="object 27"/>
          <p:cNvSpPr txBox="1"/>
          <p:nvPr/>
        </p:nvSpPr>
        <p:spPr>
          <a:xfrm>
            <a:off x="1257954" y="7921198"/>
            <a:ext cx="7078980" cy="755400"/>
          </a:xfrm>
          <a:prstGeom prst="rect">
            <a:avLst/>
          </a:prstGeom>
        </p:spPr>
        <p:txBody>
          <a:bodyPr vert="horz" wrap="square" lIns="0" tIns="68580" rIns="0" bIns="0" rtlCol="0">
            <a:spAutoFit/>
          </a:bodyPr>
          <a:lstStyle/>
          <a:p>
            <a:pPr marL="12700">
              <a:lnSpc>
                <a:spcPct val="100000"/>
              </a:lnSpc>
              <a:spcBef>
                <a:spcPts val="54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「書類の内容に同意」ボタンをクリックします。</a:t>
            </a:r>
            <a:endParaRPr sz="1300" dirty="0">
              <a:latin typeface="Hiragino Kaku Gothic Pro W3" panose="020B0300000000000000" pitchFamily="34" charset="-128"/>
              <a:ea typeface="Hiragino Kaku Gothic Pro W3" panose="020B0300000000000000" pitchFamily="34" charset="-128"/>
              <a:cs typeface="PMingLiU"/>
            </a:endParaRPr>
          </a:p>
          <a:p>
            <a:pPr marL="12700" marR="5080">
              <a:lnSpc>
                <a:spcPct val="128200"/>
              </a:lnSpc>
            </a:pPr>
            <a:r>
              <a:rPr sz="1300" spc="-45" dirty="0" err="1">
                <a:solidFill>
                  <a:srgbClr val="3B3B3B"/>
                </a:solidFill>
                <a:latin typeface="Hiragino Kaku Gothic Pro W3" panose="020B0300000000000000" pitchFamily="34" charset="-128"/>
                <a:ea typeface="Hiragino Kaku Gothic Pro W3" panose="020B0300000000000000" pitchFamily="34" charset="-128"/>
                <a:cs typeface="PMingLiU"/>
              </a:rPr>
              <a:t>さらにポップアップにて確認画面が出ますので「同意して確認完了」ボタンをクリックします</a:t>
            </a:r>
            <a:r>
              <a:rPr sz="1300" spc="-45" dirty="0">
                <a:solidFill>
                  <a:srgbClr val="3B3B3B"/>
                </a:solidFill>
                <a:latin typeface="Hiragino Kaku Gothic Pro W3" panose="020B0300000000000000" pitchFamily="34" charset="-128"/>
                <a:ea typeface="Hiragino Kaku Gothic Pro W3" panose="020B0300000000000000" pitchFamily="34" charset="-128"/>
                <a:cs typeface="PMingLiU"/>
              </a:rPr>
              <a:t>。</a:t>
            </a:r>
            <a:endParaRPr lang="en-US" sz="1300" spc="-45" dirty="0">
              <a:solidFill>
                <a:srgbClr val="3B3B3B"/>
              </a:solidFill>
              <a:latin typeface="Hiragino Kaku Gothic Pro W3" panose="020B0300000000000000" pitchFamily="34" charset="-128"/>
              <a:ea typeface="Hiragino Kaku Gothic Pro W3" panose="020B0300000000000000" pitchFamily="34" charset="-128"/>
              <a:cs typeface="PMingLiU"/>
            </a:endParaRPr>
          </a:p>
          <a:p>
            <a:pPr marL="12700" marR="5080">
              <a:lnSpc>
                <a:spcPct val="128200"/>
              </a:lnSpc>
            </a:pPr>
            <a:r>
              <a:rPr sz="1300" spc="-10" dirty="0" err="1">
                <a:solidFill>
                  <a:srgbClr val="3B3B3B"/>
                </a:solidFill>
                <a:latin typeface="Hiragino Kaku Gothic Pro W3" panose="020B0300000000000000" pitchFamily="34" charset="-128"/>
                <a:ea typeface="Hiragino Kaku Gothic Pro W3" panose="020B0300000000000000" pitchFamily="34" charset="-128"/>
                <a:cs typeface="PMingLiU"/>
              </a:rPr>
              <a:t>この時点で合意締結が完了し、書類に改竄不可能な電子署名の処理が施されます</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28" name="object 28"/>
          <p:cNvSpPr txBox="1"/>
          <p:nvPr/>
        </p:nvSpPr>
        <p:spPr>
          <a:xfrm>
            <a:off x="2782906" y="2851085"/>
            <a:ext cx="1244600" cy="508000"/>
          </a:xfrm>
          <a:prstGeom prst="rect">
            <a:avLst/>
          </a:prstGeom>
        </p:spPr>
        <p:txBody>
          <a:bodyPr vert="horz" wrap="square" lIns="0" tIns="71120" rIns="0" bIns="0" rtlCol="0">
            <a:spAutoFit/>
          </a:bodyPr>
          <a:lstStyle/>
          <a:p>
            <a:pPr marL="12700">
              <a:lnSpc>
                <a:spcPct val="100000"/>
              </a:lnSpc>
              <a:spcBef>
                <a:spcPts val="560"/>
              </a:spcBef>
            </a:pPr>
            <a:r>
              <a:rPr sz="1200" spc="-25"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a:t>
            </a:r>
            <a:endParaRPr sz="12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59"/>
              </a:spcBef>
            </a:pPr>
            <a:r>
              <a:rPr sz="1200" spc="-10" dirty="0">
                <a:solidFill>
                  <a:srgbClr val="FFFFFF"/>
                </a:solidFill>
                <a:latin typeface="Hiragino Kaku Gothic Pro W3" panose="020B0300000000000000" pitchFamily="34" charset="-128"/>
                <a:ea typeface="Hiragino Kaku Gothic Pro W3" panose="020B0300000000000000" pitchFamily="34" charset="-128"/>
                <a:cs typeface="PMingLiU"/>
              </a:rPr>
              <a:t>各入力項目に移動</a:t>
            </a:r>
            <a:endParaRPr sz="1200" dirty="0">
              <a:latin typeface="Hiragino Kaku Gothic Pro W3" panose="020B0300000000000000" pitchFamily="34" charset="-128"/>
              <a:ea typeface="Hiragino Kaku Gothic Pro W3" panose="020B0300000000000000" pitchFamily="34" charset="-128"/>
              <a:cs typeface="PMingLiU"/>
            </a:endParaRPr>
          </a:p>
        </p:txBody>
      </p:sp>
      <p:grpSp>
        <p:nvGrpSpPr>
          <p:cNvPr id="29" name="object 29"/>
          <p:cNvGrpSpPr/>
          <p:nvPr/>
        </p:nvGrpSpPr>
        <p:grpSpPr>
          <a:xfrm>
            <a:off x="7191581" y="3613044"/>
            <a:ext cx="2116455" cy="575945"/>
            <a:chOff x="7191581" y="3613044"/>
            <a:chExt cx="2116455" cy="575945"/>
          </a:xfrm>
        </p:grpSpPr>
        <p:sp>
          <p:nvSpPr>
            <p:cNvPr id="30" name="object 30"/>
            <p:cNvSpPr/>
            <p:nvPr/>
          </p:nvSpPr>
          <p:spPr>
            <a:xfrm>
              <a:off x="7204281" y="3625744"/>
              <a:ext cx="2091055" cy="550545"/>
            </a:xfrm>
            <a:custGeom>
              <a:avLst/>
              <a:gdLst/>
              <a:ahLst/>
              <a:cxnLst/>
              <a:rect l="l" t="t" r="r" b="b"/>
              <a:pathLst>
                <a:path w="2091054" h="550545">
                  <a:moveTo>
                    <a:pt x="2090737" y="0"/>
                  </a:moveTo>
                  <a:lnTo>
                    <a:pt x="146050" y="0"/>
                  </a:lnTo>
                  <a:lnTo>
                    <a:pt x="146050" y="152796"/>
                  </a:lnTo>
                  <a:lnTo>
                    <a:pt x="0" y="281383"/>
                  </a:lnTo>
                  <a:lnTo>
                    <a:pt x="146050" y="409575"/>
                  </a:lnTo>
                  <a:lnTo>
                    <a:pt x="146050" y="550464"/>
                  </a:lnTo>
                  <a:lnTo>
                    <a:pt x="2090737" y="550464"/>
                  </a:lnTo>
                  <a:lnTo>
                    <a:pt x="2090737"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7204281" y="3625744"/>
              <a:ext cx="2091055" cy="550545"/>
            </a:xfrm>
            <a:custGeom>
              <a:avLst/>
              <a:gdLst/>
              <a:ahLst/>
              <a:cxnLst/>
              <a:rect l="l" t="t" r="r" b="b"/>
              <a:pathLst>
                <a:path w="2091054" h="550545">
                  <a:moveTo>
                    <a:pt x="146050" y="0"/>
                  </a:moveTo>
                  <a:lnTo>
                    <a:pt x="146050" y="152796"/>
                  </a:lnTo>
                  <a:lnTo>
                    <a:pt x="0" y="281384"/>
                  </a:lnTo>
                  <a:lnTo>
                    <a:pt x="146050" y="409575"/>
                  </a:lnTo>
                  <a:lnTo>
                    <a:pt x="146050" y="550465"/>
                  </a:lnTo>
                  <a:lnTo>
                    <a:pt x="2090737" y="550465"/>
                  </a:lnTo>
                  <a:lnTo>
                    <a:pt x="2090737" y="0"/>
                  </a:lnTo>
                  <a:lnTo>
                    <a:pt x="14605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2" name="object 32"/>
          <p:cNvSpPr txBox="1"/>
          <p:nvPr/>
        </p:nvSpPr>
        <p:spPr>
          <a:xfrm>
            <a:off x="7521773" y="3796705"/>
            <a:ext cx="154940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Hiragino Kaku Gothic Pro W3" panose="020B0300000000000000" pitchFamily="34" charset="-128"/>
                <a:ea typeface="Hiragino Kaku Gothic Pro W3" panose="020B0300000000000000" pitchFamily="34" charset="-128"/>
                <a:cs typeface="PMingLiU"/>
              </a:rPr>
              <a:t>入力項目に情報を入力</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11</a:t>
            </a:fld>
            <a:endParaRPr spc="-25" dirty="0">
              <a:ea typeface="Hiragino Kaku Gothic Pro W3" panose="020B0300000000000000" pitchFamily="34" charset="-128"/>
            </a:endParaRPr>
          </a:p>
        </p:txBody>
      </p:sp>
      <p:sp>
        <p:nvSpPr>
          <p:cNvPr id="36" name="object 53">
            <a:extLst>
              <a:ext uri="{FF2B5EF4-FFF2-40B4-BE49-F238E27FC236}">
                <a16:creationId xmlns:a16="http://schemas.microsoft.com/office/drawing/2014/main" id="{2A8439E8-9AC5-8457-01D8-F14D9680AEF1}"/>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38" name="テキスト ボックス 37">
            <a:extLst>
              <a:ext uri="{FF2B5EF4-FFF2-40B4-BE49-F238E27FC236}">
                <a16:creationId xmlns:a16="http://schemas.microsoft.com/office/drawing/2014/main" id="{D7ACB790-BFBA-34C8-5C31-B08C0466C69F}"/>
              </a:ext>
            </a:extLst>
          </p:cNvPr>
          <p:cNvSpPr txBox="1"/>
          <p:nvPr/>
        </p:nvSpPr>
        <p:spPr>
          <a:xfrm>
            <a:off x="1256581" y="5474621"/>
            <a:ext cx="6518188" cy="323165"/>
          </a:xfrm>
          <a:prstGeom prst="rect">
            <a:avLst/>
          </a:prstGeom>
          <a:noFill/>
        </p:spPr>
        <p:txBody>
          <a:bodyPr wrap="square">
            <a:spAutoFit/>
          </a:bodyPr>
          <a:lstStyle/>
          <a:p>
            <a:pPr marL="16510">
              <a:lnSpc>
                <a:spcPct val="100000"/>
              </a:lnSpc>
            </a:pPr>
            <a:r>
              <a:rPr lang="en" altLang="ja-JP" sz="1500" spc="-10" dirty="0">
                <a:solidFill>
                  <a:srgbClr val="899098"/>
                </a:solidFill>
                <a:latin typeface="Hiragino Kaku Gothic Pro W3" panose="020B0300000000000000" pitchFamily="34" charset="-128"/>
                <a:ea typeface="Hiragino Kaku Gothic Pro W3" panose="020B0300000000000000" pitchFamily="34" charset="-128"/>
                <a:cs typeface="Arial"/>
              </a:rPr>
              <a:t>STEP02-</a:t>
            </a:r>
            <a:r>
              <a:rPr lang="en" altLang="ja-JP" sz="1500" dirty="0">
                <a:solidFill>
                  <a:srgbClr val="899098"/>
                </a:solidFill>
                <a:latin typeface="Hiragino Kaku Gothic Pro W3" panose="020B0300000000000000" pitchFamily="34" charset="-128"/>
                <a:ea typeface="Hiragino Kaku Gothic Pro W3" panose="020B0300000000000000" pitchFamily="34" charset="-128"/>
                <a:cs typeface="Arial"/>
              </a:rPr>
              <a:t>2.</a:t>
            </a:r>
            <a:r>
              <a:rPr lang="en" altLang="ja-JP" sz="1500" spc="145" dirty="0">
                <a:solidFill>
                  <a:srgbClr val="899098"/>
                </a:solidFill>
                <a:latin typeface="Hiragino Kaku Gothic Pro W3" panose="020B0300000000000000" pitchFamily="34" charset="-128"/>
                <a:ea typeface="Hiragino Kaku Gothic Pro W3" panose="020B0300000000000000" pitchFamily="34" charset="-128"/>
                <a:cs typeface="Arial"/>
              </a:rPr>
              <a:t> </a:t>
            </a:r>
            <a:r>
              <a:rPr lang="ja-JP" altLang="en-US" sz="1500" spc="-5">
                <a:solidFill>
                  <a:srgbClr val="3B3B3B"/>
                </a:solidFill>
                <a:latin typeface="Hiragino Kaku Gothic Pro W3" panose="020B0300000000000000" pitchFamily="34" charset="-128"/>
                <a:ea typeface="Hiragino Kaku Gothic Pro W3" panose="020B0300000000000000" pitchFamily="34" charset="-128"/>
                <a:cs typeface="PMingLiU"/>
              </a:rPr>
              <a:t>同意ボタンをクリックし、合意締結を完了します</a:t>
            </a:r>
            <a:endParaRPr lang="ja-JP" altLang="en-US" sz="1500" dirty="0">
              <a:latin typeface="Hiragino Kaku Gothic Pro W3" panose="020B0300000000000000" pitchFamily="34" charset="-128"/>
              <a:ea typeface="Hiragino Kaku Gothic Pro W3" panose="020B0300000000000000" pitchFamily="34" charset="-128"/>
              <a:cs typeface="PMingLiU"/>
            </a:endParaRPr>
          </a:p>
        </p:txBody>
      </p:sp>
      <p:sp>
        <p:nvSpPr>
          <p:cNvPr id="43" name="object 28">
            <a:extLst>
              <a:ext uri="{FF2B5EF4-FFF2-40B4-BE49-F238E27FC236}">
                <a16:creationId xmlns:a16="http://schemas.microsoft.com/office/drawing/2014/main" id="{023E18D1-82A4-58B3-DE59-0520D1BD6AC4}"/>
              </a:ext>
            </a:extLst>
          </p:cNvPr>
          <p:cNvSpPr txBox="1"/>
          <p:nvPr/>
        </p:nvSpPr>
        <p:spPr>
          <a:xfrm>
            <a:off x="3510489" y="7016182"/>
            <a:ext cx="1244600" cy="505267"/>
          </a:xfrm>
          <a:prstGeom prst="rect">
            <a:avLst/>
          </a:prstGeom>
        </p:spPr>
        <p:txBody>
          <a:bodyPr vert="horz" wrap="square" lIns="0" tIns="71120" rIns="0" bIns="0" rtlCol="0">
            <a:spAutoFit/>
          </a:bodyPr>
          <a:lstStyle/>
          <a:p>
            <a:pPr marL="12700">
              <a:lnSpc>
                <a:spcPct val="100000"/>
              </a:lnSpc>
              <a:spcBef>
                <a:spcPts val="560"/>
              </a:spcBef>
            </a:pPr>
            <a:r>
              <a:rPr sz="1200" spc="-25"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a:t>
            </a:r>
            <a:endParaRPr sz="12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59"/>
              </a:spcBef>
            </a:pPr>
            <a:r>
              <a:rPr lang="ja-JP" altLang="en-US" sz="1200" spc="-10">
                <a:solidFill>
                  <a:srgbClr val="FFFFFF"/>
                </a:solidFill>
                <a:latin typeface="Hiragino Kaku Gothic Pro W3" panose="020B0300000000000000" pitchFamily="34" charset="-128"/>
                <a:ea typeface="Hiragino Kaku Gothic Pro W3" panose="020B0300000000000000" pitchFamily="34" charset="-128"/>
                <a:cs typeface="PMingLiU"/>
              </a:rPr>
              <a:t>書類の内容に同意</a:t>
            </a:r>
          </a:p>
        </p:txBody>
      </p:sp>
      <p:sp>
        <p:nvSpPr>
          <p:cNvPr id="47" name="object 23">
            <a:extLst>
              <a:ext uri="{FF2B5EF4-FFF2-40B4-BE49-F238E27FC236}">
                <a16:creationId xmlns:a16="http://schemas.microsoft.com/office/drawing/2014/main" id="{0A8BB361-8CCF-1A62-E4D4-5C7F08CF2B61}"/>
              </a:ext>
            </a:extLst>
          </p:cNvPr>
          <p:cNvSpPr/>
          <p:nvPr/>
        </p:nvSpPr>
        <p:spPr>
          <a:xfrm>
            <a:off x="1258318" y="5966869"/>
            <a:ext cx="4475447" cy="1882314"/>
          </a:xfrm>
          <a:custGeom>
            <a:avLst/>
            <a:gdLst/>
            <a:ahLst/>
            <a:cxnLst/>
            <a:rect l="l" t="t" r="r" b="b"/>
            <a:pathLst>
              <a:path w="2996565" h="4991734">
                <a:moveTo>
                  <a:pt x="0" y="0"/>
                </a:moveTo>
                <a:lnTo>
                  <a:pt x="2996255" y="0"/>
                </a:lnTo>
                <a:lnTo>
                  <a:pt x="2996255" y="4991347"/>
                </a:lnTo>
                <a:lnTo>
                  <a:pt x="0" y="4991347"/>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004" y="199796"/>
            <a:ext cx="2633345" cy="413575"/>
          </a:xfrm>
          <a:prstGeom prst="rect">
            <a:avLst/>
          </a:prstGeom>
        </p:spPr>
        <p:txBody>
          <a:bodyPr vert="horz" wrap="square" lIns="0" tIns="74295" rIns="0" bIns="0" rtlCol="0">
            <a:spAutoFit/>
          </a:bodyPr>
          <a:lstStyle/>
          <a:p>
            <a:pPr>
              <a:lnSpc>
                <a:spcPct val="100000"/>
              </a:lnSpc>
              <a:spcBef>
                <a:spcPts val="585"/>
              </a:spcBef>
            </a:pPr>
            <a:r>
              <a:rPr sz="2200" spc="280" dirty="0">
                <a:solidFill>
                  <a:srgbClr val="2F363F"/>
                </a:solidFill>
                <a:latin typeface="Hiragino Kaku Gothic Pro W3" panose="020B0300000000000000" pitchFamily="34" charset="-128"/>
                <a:ea typeface="Hiragino Kaku Gothic Pro W3" panose="020B0300000000000000" pitchFamily="34" charset="-128"/>
                <a:cs typeface="PMingLiU"/>
              </a:rPr>
              <a:t>3-</a:t>
            </a:r>
            <a:r>
              <a:rPr sz="2200" spc="340" dirty="0">
                <a:solidFill>
                  <a:srgbClr val="2F363F"/>
                </a:solidFill>
                <a:latin typeface="Hiragino Kaku Gothic Pro W3" panose="020B0300000000000000" pitchFamily="34" charset="-128"/>
                <a:ea typeface="Hiragino Kaku Gothic Pro W3" panose="020B0300000000000000" pitchFamily="34" charset="-128"/>
                <a:cs typeface="PMingLiU"/>
              </a:rPr>
              <a:t>1</a:t>
            </a:r>
            <a:r>
              <a:rPr sz="2200" spc="114" dirty="0">
                <a:solidFill>
                  <a:srgbClr val="2F363F"/>
                </a:solidFill>
                <a:latin typeface="Hiragino Kaku Gothic Pro W3" panose="020B0300000000000000" pitchFamily="34" charset="-128"/>
                <a:ea typeface="Hiragino Kaku Gothic Pro W3" panose="020B0300000000000000" pitchFamily="34" charset="-128"/>
                <a:cs typeface="PMingLiU"/>
              </a:rPr>
              <a:t> </a:t>
            </a:r>
            <a:r>
              <a:rPr sz="2200" spc="114" dirty="0" err="1">
                <a:solidFill>
                  <a:srgbClr val="2F363F"/>
                </a:solidFill>
                <a:latin typeface="Hiragino Kaku Gothic Pro W3" panose="020B0300000000000000" pitchFamily="34" charset="-128"/>
                <a:ea typeface="Hiragino Kaku Gothic Pro W3" panose="020B0300000000000000" pitchFamily="34" charset="-128"/>
                <a:cs typeface="PMingLiU"/>
              </a:rPr>
              <a:t>画</a:t>
            </a:r>
            <a:r>
              <a:rPr sz="2200" spc="65" dirty="0" err="1">
                <a:solidFill>
                  <a:srgbClr val="2F363F"/>
                </a:solidFill>
                <a:latin typeface="Hiragino Kaku Gothic Pro W3" panose="020B0300000000000000" pitchFamily="34" charset="-128"/>
                <a:ea typeface="Hiragino Kaku Gothic Pro W3" panose="020B0300000000000000" pitchFamily="34" charset="-128"/>
                <a:cs typeface="PMingLiU"/>
              </a:rPr>
              <a:t>面詳細</a:t>
            </a:r>
            <a:r>
              <a:rPr sz="2200" spc="30" dirty="0" err="1">
                <a:solidFill>
                  <a:srgbClr val="2F363F"/>
                </a:solidFill>
                <a:latin typeface="Hiragino Kaku Gothic Pro W3" panose="020B0300000000000000" pitchFamily="34" charset="-128"/>
                <a:ea typeface="Hiragino Kaku Gothic Pro W3" panose="020B0300000000000000" pitchFamily="34" charset="-128"/>
                <a:cs typeface="PMingLiU"/>
              </a:rPr>
              <a:t>（PC</a:t>
            </a:r>
            <a:endParaRPr sz="2200" dirty="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1390652" y="1839585"/>
            <a:ext cx="9028430" cy="5289550"/>
            <a:chOff x="1390652" y="1839585"/>
            <a:chExt cx="9028430" cy="5289550"/>
          </a:xfrm>
        </p:grpSpPr>
        <p:pic>
          <p:nvPicPr>
            <p:cNvPr id="4" name="object 4"/>
            <p:cNvPicPr/>
            <p:nvPr/>
          </p:nvPicPr>
          <p:blipFill>
            <a:blip r:embed="rId2" cstate="print"/>
            <a:stretch>
              <a:fillRect/>
            </a:stretch>
          </p:blipFill>
          <p:spPr>
            <a:xfrm>
              <a:off x="1503403" y="1839585"/>
              <a:ext cx="8915062" cy="5245358"/>
            </a:xfrm>
            <a:prstGeom prst="rect">
              <a:avLst/>
            </a:prstGeom>
          </p:spPr>
        </p:pic>
        <p:sp>
          <p:nvSpPr>
            <p:cNvPr id="5" name="object 5"/>
            <p:cNvSpPr/>
            <p:nvPr/>
          </p:nvSpPr>
          <p:spPr>
            <a:xfrm>
              <a:off x="1416052" y="6120723"/>
              <a:ext cx="1597025" cy="982980"/>
            </a:xfrm>
            <a:custGeom>
              <a:avLst/>
              <a:gdLst/>
              <a:ahLst/>
              <a:cxnLst/>
              <a:rect l="l" t="t" r="r" b="b"/>
              <a:pathLst>
                <a:path w="1597025" h="982979">
                  <a:moveTo>
                    <a:pt x="0" y="0"/>
                  </a:moveTo>
                  <a:lnTo>
                    <a:pt x="1596402" y="0"/>
                  </a:lnTo>
                  <a:lnTo>
                    <a:pt x="1596402" y="982636"/>
                  </a:lnTo>
                  <a:lnTo>
                    <a:pt x="0" y="982636"/>
                  </a:lnTo>
                  <a:lnTo>
                    <a:pt x="0" y="0"/>
                  </a:lnTo>
                  <a:close/>
                </a:path>
              </a:pathLst>
            </a:custGeom>
            <a:ln w="50799">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2986515" y="6185996"/>
              <a:ext cx="2910840" cy="852169"/>
            </a:xfrm>
            <a:custGeom>
              <a:avLst/>
              <a:gdLst/>
              <a:ahLst/>
              <a:cxnLst/>
              <a:rect l="l" t="t" r="r" b="b"/>
              <a:pathLst>
                <a:path w="2910840" h="852170">
                  <a:moveTo>
                    <a:pt x="2910681" y="0"/>
                  </a:moveTo>
                  <a:lnTo>
                    <a:pt x="109537" y="0"/>
                  </a:lnTo>
                  <a:lnTo>
                    <a:pt x="109537" y="320277"/>
                  </a:lnTo>
                  <a:lnTo>
                    <a:pt x="0" y="424258"/>
                  </a:lnTo>
                  <a:lnTo>
                    <a:pt x="109537" y="528637"/>
                  </a:lnTo>
                  <a:lnTo>
                    <a:pt x="109537" y="852089"/>
                  </a:lnTo>
                  <a:lnTo>
                    <a:pt x="2910681" y="852089"/>
                  </a:lnTo>
                  <a:lnTo>
                    <a:pt x="2910681"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986515" y="6185996"/>
              <a:ext cx="2910840" cy="852169"/>
            </a:xfrm>
            <a:custGeom>
              <a:avLst/>
              <a:gdLst/>
              <a:ahLst/>
              <a:cxnLst/>
              <a:rect l="l" t="t" r="r" b="b"/>
              <a:pathLst>
                <a:path w="2910840" h="852170">
                  <a:moveTo>
                    <a:pt x="109537" y="0"/>
                  </a:moveTo>
                  <a:lnTo>
                    <a:pt x="109537" y="320278"/>
                  </a:lnTo>
                  <a:lnTo>
                    <a:pt x="0" y="424259"/>
                  </a:lnTo>
                  <a:lnTo>
                    <a:pt x="109537" y="528637"/>
                  </a:lnTo>
                  <a:lnTo>
                    <a:pt x="109537" y="852090"/>
                  </a:lnTo>
                  <a:lnTo>
                    <a:pt x="2910681" y="852090"/>
                  </a:lnTo>
                  <a:lnTo>
                    <a:pt x="2910681" y="0"/>
                  </a:lnTo>
                  <a:lnTo>
                    <a:pt x="109537"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8" name="object 8"/>
          <p:cNvSpPr txBox="1"/>
          <p:nvPr/>
        </p:nvSpPr>
        <p:spPr>
          <a:xfrm>
            <a:off x="1282569" y="7366833"/>
            <a:ext cx="8589645" cy="533400"/>
          </a:xfrm>
          <a:prstGeom prst="rect">
            <a:avLst/>
          </a:prstGeom>
        </p:spPr>
        <p:txBody>
          <a:bodyPr vert="horz" wrap="square" lIns="0" tIns="68580" rIns="0" bIns="0" rtlCol="0">
            <a:spAutoFit/>
          </a:bodyPr>
          <a:lstStyle/>
          <a:p>
            <a:pPr marL="12700">
              <a:lnSpc>
                <a:spcPct val="100000"/>
              </a:lnSpc>
              <a:spcBef>
                <a:spcPts val="5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メール</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に添付されたPDFは、クラウド</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サ</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インに登録していなくても保存することができます。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クラウドサインに登録した場合には、書類の保管機能・検索機能など、より便利な機能を利用することができます。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9" name="object 9"/>
          <p:cNvSpPr/>
          <p:nvPr/>
        </p:nvSpPr>
        <p:spPr>
          <a:xfrm>
            <a:off x="408004" y="294946"/>
            <a:ext cx="5418455" cy="299085"/>
          </a:xfrm>
          <a:custGeom>
            <a:avLst/>
            <a:gdLst/>
            <a:ahLst/>
            <a:cxnLst/>
            <a:rect l="l" t="t" r="r" b="b"/>
            <a:pathLst>
              <a:path w="5418455" h="299084">
                <a:moveTo>
                  <a:pt x="0" y="0"/>
                </a:moveTo>
                <a:lnTo>
                  <a:pt x="5417840" y="0"/>
                </a:lnTo>
                <a:lnTo>
                  <a:pt x="5417840"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txBox="1"/>
          <p:nvPr/>
        </p:nvSpPr>
        <p:spPr>
          <a:xfrm>
            <a:off x="395304" y="271927"/>
            <a:ext cx="61832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03.</a:t>
            </a:r>
            <a:r>
              <a:rPr sz="1900" spc="16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95" dirty="0">
                <a:solidFill>
                  <a:srgbClr val="3D3D3D"/>
                </a:solidFill>
                <a:latin typeface="Hiragino Kaku Gothic Pro W3" panose="020B0300000000000000" pitchFamily="34" charset="-128"/>
                <a:ea typeface="Hiragino Kaku Gothic Pro W3" panose="020B0300000000000000" pitchFamily="34" charset="-128"/>
                <a:cs typeface="PMingLiU"/>
              </a:rPr>
              <a:t>締結後書類を印刷・</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PDF</a:t>
            </a:r>
            <a:r>
              <a:rPr sz="1900" spc="95" dirty="0">
                <a:solidFill>
                  <a:srgbClr val="3D3D3D"/>
                </a:solidFill>
                <a:latin typeface="Hiragino Kaku Gothic Pro W3" panose="020B0300000000000000" pitchFamily="34" charset="-128"/>
                <a:ea typeface="Hiragino Kaku Gothic Pro W3" panose="020B0300000000000000" pitchFamily="34" charset="-128"/>
                <a:cs typeface="PMingLiU"/>
              </a:rPr>
              <a:t>で保管</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（PC）</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12</a:t>
            </a:fld>
            <a:endParaRPr spc="-25" dirty="0">
              <a:ea typeface="Hiragino Kaku Gothic Pro W3" panose="020B0300000000000000" pitchFamily="34" charset="-128"/>
            </a:endParaRPr>
          </a:p>
        </p:txBody>
      </p:sp>
      <p:sp>
        <p:nvSpPr>
          <p:cNvPr id="11" name="object 11"/>
          <p:cNvSpPr txBox="1"/>
          <p:nvPr/>
        </p:nvSpPr>
        <p:spPr>
          <a:xfrm>
            <a:off x="1300303" y="1252932"/>
            <a:ext cx="9031605" cy="474489"/>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47515B"/>
                </a:solidFill>
                <a:latin typeface="Hiragino Kaku Gothic Pro W3" panose="020B0300000000000000" pitchFamily="34" charset="-128"/>
                <a:ea typeface="Hiragino Kaku Gothic Pro W3" panose="020B0300000000000000" pitchFamily="34" charset="-128"/>
                <a:cs typeface="Arial"/>
              </a:rPr>
              <a:t>STEP03.</a:t>
            </a:r>
            <a:r>
              <a:rPr sz="1500" spc="114" dirty="0">
                <a:solidFill>
                  <a:srgbClr val="47515B"/>
                </a:solidFill>
                <a:latin typeface="Hiragino Kaku Gothic Pro W3" panose="020B0300000000000000" pitchFamily="34" charset="-128"/>
                <a:ea typeface="Hiragino Kaku Gothic Pro W3" panose="020B0300000000000000" pitchFamily="34" charset="-128"/>
                <a:cs typeface="Arial"/>
              </a:rPr>
              <a:t>  </a:t>
            </a:r>
            <a:r>
              <a:rPr sz="1500" dirty="0">
                <a:solidFill>
                  <a:srgbClr val="2F363F"/>
                </a:solidFill>
                <a:latin typeface="Hiragino Kaku Gothic Pro W3" panose="020B0300000000000000" pitchFamily="34" charset="-128"/>
                <a:ea typeface="Hiragino Kaku Gothic Pro W3" panose="020B0300000000000000" pitchFamily="34" charset="-128"/>
                <a:cs typeface="PMingLiU"/>
              </a:rPr>
              <a:t>電子署名が施された締結済み文書のPDFファ</a:t>
            </a:r>
            <a:r>
              <a:rPr sz="1500" spc="-45" dirty="0">
                <a:solidFill>
                  <a:srgbClr val="2F363F"/>
                </a:solidFill>
                <a:latin typeface="Hiragino Kaku Gothic Pro W3" panose="020B0300000000000000" pitchFamily="34" charset="-128"/>
                <a:ea typeface="Hiragino Kaku Gothic Pro W3" panose="020B0300000000000000" pitchFamily="34" charset="-128"/>
                <a:cs typeface="PMingLiU"/>
              </a:rPr>
              <a:t>イ</a:t>
            </a:r>
            <a:r>
              <a:rPr sz="1500" spc="-35" dirty="0">
                <a:solidFill>
                  <a:srgbClr val="2F363F"/>
                </a:solidFill>
                <a:latin typeface="Hiragino Kaku Gothic Pro W3" panose="020B0300000000000000" pitchFamily="34" charset="-128"/>
                <a:ea typeface="Hiragino Kaku Gothic Pro W3" panose="020B0300000000000000" pitchFamily="34" charset="-128"/>
                <a:cs typeface="PMingLiU"/>
              </a:rPr>
              <a:t>ルをメールで受け取り、ファイルを保存します。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2" name="object 12"/>
          <p:cNvSpPr txBox="1"/>
          <p:nvPr/>
        </p:nvSpPr>
        <p:spPr>
          <a:xfrm>
            <a:off x="1336288" y="1696345"/>
            <a:ext cx="9263380" cy="5546090"/>
          </a:xfrm>
          <a:prstGeom prst="rect">
            <a:avLst/>
          </a:prstGeom>
          <a:ln w="6350">
            <a:solidFill>
              <a:srgbClr val="879099"/>
            </a:solidFill>
          </a:ln>
        </p:spPr>
        <p:txBody>
          <a:bodyPr vert="horz" wrap="square" lIns="0" tIns="0" rIns="0" bIns="0" rtlCol="0">
            <a:spAutoFit/>
          </a:bodyPr>
          <a:lstStyle/>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40"/>
              </a:spcBef>
            </a:pPr>
            <a:endParaRPr sz="1750">
              <a:latin typeface="Hiragino Kaku Gothic Pro W3" panose="020B0300000000000000" pitchFamily="34" charset="-128"/>
              <a:ea typeface="Hiragino Kaku Gothic Pro W3" panose="020B0300000000000000" pitchFamily="34" charset="-128"/>
              <a:cs typeface="Times New Roman"/>
            </a:endParaRPr>
          </a:p>
          <a:p>
            <a:pPr marL="2082164">
              <a:lnSpc>
                <a:spcPct val="100000"/>
              </a:lnSpc>
            </a:pPr>
            <a:r>
              <a:rPr sz="1200" dirty="0">
                <a:solidFill>
                  <a:srgbClr val="FFFFFF"/>
                </a:solidFill>
                <a:latin typeface="Hiragino Kaku Gothic Pro W3" panose="020B0300000000000000" pitchFamily="34" charset="-128"/>
                <a:ea typeface="Hiragino Kaku Gothic Pro W3" panose="020B0300000000000000" pitchFamily="34" charset="-128"/>
                <a:cs typeface="PMingLiU"/>
              </a:rPr>
              <a:t>合意締結済みのPDFファ</a:t>
            </a:r>
            <a:r>
              <a:rPr sz="1200" spc="-50" dirty="0">
                <a:solidFill>
                  <a:srgbClr val="FFFFFF"/>
                </a:solidFill>
                <a:latin typeface="Hiragino Kaku Gothic Pro W3" panose="020B0300000000000000" pitchFamily="34" charset="-128"/>
                <a:ea typeface="Hiragino Kaku Gothic Pro W3" panose="020B0300000000000000" pitchFamily="34" charset="-128"/>
                <a:cs typeface="PMingLiU"/>
              </a:rPr>
              <a:t>イル</a:t>
            </a:r>
            <a:endParaRPr sz="1200">
              <a:latin typeface="Hiragino Kaku Gothic Pro W3" panose="020B0300000000000000" pitchFamily="34" charset="-128"/>
              <a:ea typeface="Hiragino Kaku Gothic Pro W3" panose="020B0300000000000000" pitchFamily="34" charset="-128"/>
              <a:cs typeface="PMingLiU"/>
            </a:endParaRPr>
          </a:p>
          <a:p>
            <a:pPr marL="2082164">
              <a:lnSpc>
                <a:spcPct val="100000"/>
              </a:lnSpc>
              <a:spcBef>
                <a:spcPts val="459"/>
              </a:spcBef>
            </a:pPr>
            <a:r>
              <a:rPr sz="1200" dirty="0">
                <a:solidFill>
                  <a:srgbClr val="FFFFFF"/>
                </a:solidFill>
                <a:latin typeface="Hiragino Kaku Gothic Pro W3" panose="020B0300000000000000" pitchFamily="34" charset="-128"/>
                <a:ea typeface="Hiragino Kaku Gothic Pro W3" panose="020B0300000000000000" pitchFamily="34" charset="-128"/>
                <a:cs typeface="PMingLiU"/>
              </a:rPr>
              <a:t>（電子署名入り</a:t>
            </a:r>
            <a:r>
              <a:rPr sz="1200" spc="-50" dirty="0">
                <a:solidFill>
                  <a:srgbClr val="FFFFFF"/>
                </a:solidFill>
                <a:latin typeface="Hiragino Kaku Gothic Pro W3" panose="020B0300000000000000" pitchFamily="34" charset="-128"/>
                <a:ea typeface="Hiragino Kaku Gothic Pro W3" panose="020B0300000000000000" pitchFamily="34" charset="-128"/>
                <a:cs typeface="PMingLiU"/>
              </a:rPr>
              <a:t>）</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15" name="object 53">
            <a:extLst>
              <a:ext uri="{FF2B5EF4-FFF2-40B4-BE49-F238E27FC236}">
                <a16:creationId xmlns:a16="http://schemas.microsoft.com/office/drawing/2014/main" id="{26440BAD-62B7-59A2-D3C1-066E21F13B23}"/>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1829" y="4238568"/>
            <a:ext cx="1501140" cy="379730"/>
          </a:xfrm>
          <a:prstGeom prst="rect">
            <a:avLst/>
          </a:prstGeom>
        </p:spPr>
        <p:txBody>
          <a:bodyPr vert="horz" wrap="square" lIns="0" tIns="15875" rIns="0" bIns="0" rtlCol="0">
            <a:spAutoFit/>
          </a:bodyPr>
          <a:lstStyle/>
          <a:p>
            <a:pPr marL="12700">
              <a:lnSpc>
                <a:spcPct val="100000"/>
              </a:lnSpc>
              <a:spcBef>
                <a:spcPts val="125"/>
              </a:spcBef>
            </a:pPr>
            <a:r>
              <a:rPr sz="2300" dirty="0">
                <a:solidFill>
                  <a:srgbClr val="2F363F"/>
                </a:solidFill>
                <a:latin typeface="Hiragino Kaku Gothic Pro W3" panose="020B0300000000000000" pitchFamily="34" charset="-128"/>
                <a:ea typeface="Hiragino Kaku Gothic Pro W3" panose="020B0300000000000000" pitchFamily="34" charset="-128"/>
                <a:cs typeface="PMingLiU"/>
              </a:rPr>
              <a:t>締結フロ</a:t>
            </a:r>
            <a:r>
              <a:rPr sz="2300" spc="-50" dirty="0">
                <a:solidFill>
                  <a:srgbClr val="2F363F"/>
                </a:solidFill>
                <a:latin typeface="Hiragino Kaku Gothic Pro W3" panose="020B0300000000000000" pitchFamily="34" charset="-128"/>
                <a:ea typeface="Hiragino Kaku Gothic Pro W3" panose="020B0300000000000000" pitchFamily="34" charset="-128"/>
                <a:cs typeface="PMingLiU"/>
              </a:rPr>
              <a:t>ー</a:t>
            </a:r>
            <a:endParaRPr sz="23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13</a:t>
            </a:fld>
            <a:endParaRPr spc="-25" dirty="0">
              <a:ea typeface="Hiragino Kaku Gothic Pro W3" panose="020B0300000000000000" pitchFamily="34" charset="-128"/>
            </a:endParaRPr>
          </a:p>
        </p:txBody>
      </p:sp>
      <p:sp>
        <p:nvSpPr>
          <p:cNvPr id="3" name="object 3"/>
          <p:cNvSpPr txBox="1">
            <a:spLocks noGrp="1"/>
          </p:cNvSpPr>
          <p:nvPr>
            <p:ph type="title"/>
          </p:nvPr>
        </p:nvSpPr>
        <p:spPr>
          <a:xfrm>
            <a:off x="2384511" y="4768582"/>
            <a:ext cx="8283575" cy="593090"/>
          </a:xfrm>
          <a:prstGeom prst="rect">
            <a:avLst/>
          </a:prstGeom>
        </p:spPr>
        <p:txBody>
          <a:bodyPr vert="horz" wrap="square" lIns="0" tIns="15875" rIns="0" bIns="0" rtlCol="0">
            <a:spAutoFit/>
          </a:bodyPr>
          <a:lstStyle/>
          <a:p>
            <a:pPr marL="12700">
              <a:lnSpc>
                <a:spcPct val="100000"/>
              </a:lnSpc>
              <a:spcBef>
                <a:spcPts val="125"/>
              </a:spcBef>
            </a:pPr>
            <a:r>
              <a:rPr sz="3700" spc="315" dirty="0">
                <a:solidFill>
                  <a:srgbClr val="0066D0"/>
                </a:solidFill>
                <a:latin typeface="Hiragino Kaku Gothic Pro W3" panose="020B0300000000000000" pitchFamily="34" charset="-128"/>
                <a:ea typeface="Hiragino Kaku Gothic Pro W3" panose="020B0300000000000000" pitchFamily="34" charset="-128"/>
              </a:rPr>
              <a:t>スマートフォンで契約締結する場合</a:t>
            </a:r>
            <a:endParaRPr sz="3700">
              <a:latin typeface="Hiragino Kaku Gothic Pro W3" panose="020B0300000000000000" pitchFamily="34" charset="-128"/>
              <a:ea typeface="Hiragino Kaku Gothic Pro W3" panose="020B0300000000000000" pitchFamily="34" charset="-128"/>
            </a:endParaRPr>
          </a:p>
        </p:txBody>
      </p:sp>
      <p:sp>
        <p:nvSpPr>
          <p:cNvPr id="6" name="object 53">
            <a:extLst>
              <a:ext uri="{FF2B5EF4-FFF2-40B4-BE49-F238E27FC236}">
                <a16:creationId xmlns:a16="http://schemas.microsoft.com/office/drawing/2014/main" id="{6CE228A4-FE3F-1905-D2F2-BC7C7CCB6312}"/>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50341" y="7377285"/>
            <a:ext cx="11214100" cy="1809114"/>
          </a:xfrm>
          <a:prstGeom prst="rect">
            <a:avLst/>
          </a:prstGeom>
        </p:spPr>
        <p:txBody>
          <a:bodyPr vert="horz" wrap="square" lIns="0" tIns="12700" rIns="0" bIns="0" rtlCol="0">
            <a:spAutoFit/>
          </a:bodyPr>
          <a:lstStyle/>
          <a:p>
            <a:pPr marL="12700" marR="6907530">
              <a:lnSpc>
                <a:spcPct val="128200"/>
              </a:lnSpc>
              <a:spcBef>
                <a:spcPts val="10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メールに記載されたリンク</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（上図赤枠内）</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をクリックする</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ことで、書類確認の画面を開くことができます。</a:t>
            </a:r>
            <a:endParaRPr sz="1300">
              <a:latin typeface="Hiragino Kaku Gothic Pro W3" panose="020B0300000000000000" pitchFamily="34" charset="-128"/>
              <a:ea typeface="Hiragino Kaku Gothic Pro W3" panose="020B0300000000000000" pitchFamily="34" charset="-128"/>
              <a:cs typeface="PMingLiU"/>
            </a:endParaRPr>
          </a:p>
          <a:p>
            <a:pPr marL="12700" marR="6917055">
              <a:lnSpc>
                <a:spcPct val="128200"/>
              </a:lnSpc>
            </a:pPr>
            <a:r>
              <a:rPr sz="1300" spc="-20" dirty="0">
                <a:solidFill>
                  <a:srgbClr val="899098"/>
                </a:solidFill>
                <a:latin typeface="Hiragino Kaku Gothic Pro W3" panose="020B0300000000000000" pitchFamily="34" charset="-128"/>
                <a:ea typeface="Hiragino Kaku Gothic Pro W3" panose="020B0300000000000000" pitchFamily="34" charset="-128"/>
                <a:cs typeface="PMingLiU"/>
              </a:rPr>
              <a:t>タイトル例：サイン次郎様</a:t>
            </a:r>
            <a:r>
              <a:rPr sz="1300" dirty="0">
                <a:solidFill>
                  <a:srgbClr val="899098"/>
                </a:solidFill>
                <a:latin typeface="Hiragino Kaku Gothic Pro W3" panose="020B0300000000000000" pitchFamily="34" charset="-128"/>
                <a:ea typeface="Hiragino Kaku Gothic Pro W3" panose="020B0300000000000000" pitchFamily="34" charset="-128"/>
                <a:cs typeface="PMingLiU"/>
              </a:rPr>
              <a:t>（</a:t>
            </a:r>
            <a:r>
              <a:rPr sz="1300" spc="-5" dirty="0">
                <a:solidFill>
                  <a:srgbClr val="899098"/>
                </a:solidFill>
                <a:latin typeface="Hiragino Kaku Gothic Pro W3" panose="020B0300000000000000" pitchFamily="34" charset="-128"/>
                <a:ea typeface="Hiragino Kaku Gothic Pro W3" panose="020B0300000000000000" pitchFamily="34" charset="-128"/>
                <a:cs typeface="PMingLiU"/>
              </a:rPr>
              <a:t>株式会社クラウドサイン</a:t>
            </a:r>
            <a:r>
              <a:rPr sz="1300" dirty="0">
                <a:solidFill>
                  <a:srgbClr val="899098"/>
                </a:solidFill>
                <a:latin typeface="Hiragino Kaku Gothic Pro W3" panose="020B0300000000000000" pitchFamily="34" charset="-128"/>
                <a:ea typeface="Hiragino Kaku Gothic Pro W3" panose="020B0300000000000000" pitchFamily="34" charset="-128"/>
                <a:cs typeface="PMingLiU"/>
              </a:rPr>
              <a:t>）</a:t>
            </a:r>
            <a:r>
              <a:rPr sz="1300" spc="-50" dirty="0">
                <a:solidFill>
                  <a:srgbClr val="899098"/>
                </a:solidFill>
                <a:latin typeface="Hiragino Kaku Gothic Pro W3" panose="020B0300000000000000" pitchFamily="34" charset="-128"/>
                <a:ea typeface="Hiragino Kaku Gothic Pro W3" panose="020B0300000000000000" pitchFamily="34" charset="-128"/>
                <a:cs typeface="PMingLiU"/>
              </a:rPr>
              <a:t>か</a:t>
            </a:r>
            <a:r>
              <a:rPr sz="1300" spc="-20" dirty="0">
                <a:solidFill>
                  <a:srgbClr val="899098"/>
                </a:solidFill>
                <a:latin typeface="Hiragino Kaku Gothic Pro W3" panose="020B0300000000000000" pitchFamily="34" charset="-128"/>
                <a:ea typeface="Hiragino Kaku Gothic Pro W3" panose="020B0300000000000000" pitchFamily="34" charset="-128"/>
                <a:cs typeface="PMingLiU"/>
              </a:rPr>
              <a:t>ら「秘密保持契約書」の確認依頼が届いています。</a:t>
            </a:r>
            <a:endParaRPr sz="1300">
              <a:latin typeface="Hiragino Kaku Gothic Pro W3" panose="020B0300000000000000" pitchFamily="34" charset="-128"/>
              <a:ea typeface="Hiragino Kaku Gothic Pro W3" panose="020B0300000000000000" pitchFamily="34" charset="-128"/>
              <a:cs typeface="PMingLiU"/>
            </a:endParaRPr>
          </a:p>
          <a:p>
            <a:pPr marL="36195" marR="5080" algn="just">
              <a:lnSpc>
                <a:spcPct val="133300"/>
              </a:lnSpc>
              <a:spcBef>
                <a:spcPts val="284"/>
              </a:spcBef>
            </a:pPr>
            <a:r>
              <a:rPr sz="900" spc="-50" dirty="0">
                <a:solidFill>
                  <a:srgbClr val="879099"/>
                </a:solidFill>
                <a:latin typeface="Hiragino Kaku Gothic Pro W3" panose="020B0300000000000000" pitchFamily="34" charset="-128"/>
                <a:ea typeface="Hiragino Kaku Gothic Pro W3" panose="020B0300000000000000" pitchFamily="34" charset="-128"/>
                <a:cs typeface="PMingLiU"/>
              </a:rPr>
              <a:t>※古いバージョンのウェブブラウザを利用されている場合には、クラウドサイン上で書類の内容を閲覧できない場合がございます。その場合、受信メール記載の「簡易表示版」のリンクをクリックしてください。簡易表</a:t>
            </a:r>
            <a:r>
              <a:rPr sz="900" dirty="0">
                <a:solidFill>
                  <a:srgbClr val="879099"/>
                </a:solidFill>
                <a:latin typeface="Hiragino Kaku Gothic Pro W3" panose="020B0300000000000000" pitchFamily="34" charset="-128"/>
                <a:ea typeface="Hiragino Kaku Gothic Pro W3" panose="020B0300000000000000" pitchFamily="34" charset="-128"/>
                <a:cs typeface="PMingLiU"/>
              </a:rPr>
              <a:t>示版の場合、PDFをダウンロード</a:t>
            </a:r>
            <a:r>
              <a:rPr sz="900" spc="-55" dirty="0">
                <a:solidFill>
                  <a:srgbClr val="879099"/>
                </a:solidFill>
                <a:latin typeface="Hiragino Kaku Gothic Pro W3" panose="020B0300000000000000" pitchFamily="34" charset="-128"/>
                <a:ea typeface="Hiragino Kaku Gothic Pro W3" panose="020B0300000000000000" pitchFamily="34" charset="-128"/>
                <a:cs typeface="PMingLiU"/>
              </a:rPr>
              <a:t>し</a:t>
            </a:r>
            <a:r>
              <a:rPr sz="900" spc="-25" dirty="0">
                <a:solidFill>
                  <a:srgbClr val="879099"/>
                </a:solidFill>
                <a:latin typeface="Hiragino Kaku Gothic Pro W3" panose="020B0300000000000000" pitchFamily="34" charset="-128"/>
                <a:ea typeface="Hiragino Kaku Gothic Pro W3" panose="020B0300000000000000" pitchFamily="34" charset="-128"/>
                <a:cs typeface="PMingLiU"/>
              </a:rPr>
              <a:t>て確認することになりますが、同意して確認の意思表示を行うことができます。なお簡易表示版では、送信者が書類に押印機能、フリーテキスト機能を利用している場合には「同意す</a:t>
            </a:r>
            <a:r>
              <a:rPr sz="900" spc="-20" dirty="0">
                <a:solidFill>
                  <a:srgbClr val="879099"/>
                </a:solidFill>
                <a:latin typeface="Hiragino Kaku Gothic Pro W3" panose="020B0300000000000000" pitchFamily="34" charset="-128"/>
                <a:ea typeface="Hiragino Kaku Gothic Pro W3" panose="020B0300000000000000" pitchFamily="34" charset="-128"/>
                <a:cs typeface="PMingLiU"/>
              </a:rPr>
              <a:t>る」ことできません。その場合は、その旨を送信者にご連絡いただき、同機能を使わずに再送していただく必要がございます。</a:t>
            </a:r>
            <a:endParaRPr sz="900">
              <a:latin typeface="Hiragino Kaku Gothic Pro W3" panose="020B0300000000000000" pitchFamily="34" charset="-128"/>
              <a:ea typeface="Hiragino Kaku Gothic Pro W3" panose="020B0300000000000000" pitchFamily="34" charset="-128"/>
              <a:cs typeface="PMingLiU"/>
            </a:endParaRPr>
          </a:p>
          <a:p>
            <a:pPr marL="36195">
              <a:lnSpc>
                <a:spcPct val="100000"/>
              </a:lnSpc>
              <a:spcBef>
                <a:spcPts val="359"/>
              </a:spcBef>
            </a:pPr>
            <a:r>
              <a:rPr sz="900" spc="-50" dirty="0">
                <a:solidFill>
                  <a:srgbClr val="879099"/>
                </a:solidFill>
                <a:latin typeface="Hiragino Kaku Gothic Pro W3" panose="020B0300000000000000" pitchFamily="34" charset="-128"/>
                <a:ea typeface="Hiragino Kaku Gothic Pro W3" panose="020B0300000000000000" pitchFamily="34" charset="-128"/>
                <a:cs typeface="PMingLiU"/>
              </a:rPr>
              <a:t>※メールの受信箱に届かない場合には、お使いの環境によって、迷惑メールフォルダに保管されている場合がございますので、ご確認ください。</a:t>
            </a:r>
            <a:endParaRPr sz="9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p:nvPr/>
        </p:nvSpPr>
        <p:spPr>
          <a:xfrm>
            <a:off x="408004" y="294946"/>
            <a:ext cx="4764405" cy="299085"/>
          </a:xfrm>
          <a:custGeom>
            <a:avLst/>
            <a:gdLst/>
            <a:ahLst/>
            <a:cxnLst/>
            <a:rect l="l" t="t" r="r" b="b"/>
            <a:pathLst>
              <a:path w="4764405" h="299084">
                <a:moveTo>
                  <a:pt x="0" y="0"/>
                </a:moveTo>
                <a:lnTo>
                  <a:pt x="4763820" y="0"/>
                </a:lnTo>
                <a:lnTo>
                  <a:pt x="4763820"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txBox="1"/>
          <p:nvPr/>
        </p:nvSpPr>
        <p:spPr>
          <a:xfrm>
            <a:off x="395304" y="271927"/>
            <a:ext cx="538576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0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01.</a:t>
            </a:r>
            <a:r>
              <a:rPr sz="1900" spc="28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35" dirty="0">
                <a:solidFill>
                  <a:srgbClr val="3D3D3D"/>
                </a:solidFill>
                <a:latin typeface="Hiragino Kaku Gothic Pro W3" panose="020B0300000000000000" pitchFamily="34" charset="-128"/>
                <a:ea typeface="Hiragino Kaku Gothic Pro W3" panose="020B0300000000000000" pitchFamily="34" charset="-128"/>
                <a:cs typeface="PMingLiU"/>
              </a:rPr>
              <a:t>メー</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ルで受信（ス</a:t>
            </a:r>
            <a:r>
              <a:rPr sz="1900" spc="-70" dirty="0">
                <a:solidFill>
                  <a:srgbClr val="3D3D3D"/>
                </a:solidFill>
                <a:latin typeface="Hiragino Kaku Gothic Pro W3" panose="020B0300000000000000" pitchFamily="34" charset="-128"/>
                <a:ea typeface="Hiragino Kaku Gothic Pro W3" panose="020B0300000000000000" pitchFamily="34" charset="-128"/>
                <a:cs typeface="PMingLiU"/>
              </a:rPr>
              <a:t>マートフォ</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ン</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grpSp>
        <p:nvGrpSpPr>
          <p:cNvPr id="6" name="object 6"/>
          <p:cNvGrpSpPr/>
          <p:nvPr/>
        </p:nvGrpSpPr>
        <p:grpSpPr>
          <a:xfrm>
            <a:off x="1275293" y="2241590"/>
            <a:ext cx="4518660" cy="4993640"/>
            <a:chOff x="1275293" y="2241590"/>
            <a:chExt cx="4518660" cy="4993640"/>
          </a:xfrm>
        </p:grpSpPr>
        <p:pic>
          <p:nvPicPr>
            <p:cNvPr id="7" name="object 7"/>
            <p:cNvPicPr/>
            <p:nvPr/>
          </p:nvPicPr>
          <p:blipFill>
            <a:blip r:embed="rId2" cstate="print"/>
            <a:stretch>
              <a:fillRect/>
            </a:stretch>
          </p:blipFill>
          <p:spPr>
            <a:xfrm>
              <a:off x="1373284" y="2412274"/>
              <a:ext cx="2525270" cy="4819820"/>
            </a:xfrm>
            <a:prstGeom prst="rect">
              <a:avLst/>
            </a:prstGeom>
          </p:spPr>
        </p:pic>
        <p:sp>
          <p:nvSpPr>
            <p:cNvPr id="8" name="object 8"/>
            <p:cNvSpPr/>
            <p:nvPr/>
          </p:nvSpPr>
          <p:spPr>
            <a:xfrm>
              <a:off x="1278468" y="2244765"/>
              <a:ext cx="2620645" cy="4987290"/>
            </a:xfrm>
            <a:custGeom>
              <a:avLst/>
              <a:gdLst/>
              <a:ahLst/>
              <a:cxnLst/>
              <a:rect l="l" t="t" r="r" b="b"/>
              <a:pathLst>
                <a:path w="2620645" h="4987290">
                  <a:moveTo>
                    <a:pt x="0" y="0"/>
                  </a:moveTo>
                  <a:lnTo>
                    <a:pt x="0" y="4987131"/>
                  </a:lnTo>
                  <a:lnTo>
                    <a:pt x="2620168" y="4987131"/>
                  </a:lnTo>
                  <a:lnTo>
                    <a:pt x="2620168" y="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461260" y="4410881"/>
              <a:ext cx="2254885" cy="528320"/>
            </a:xfrm>
            <a:custGeom>
              <a:avLst/>
              <a:gdLst/>
              <a:ahLst/>
              <a:cxnLst/>
              <a:rect l="l" t="t" r="r" b="b"/>
              <a:pathLst>
                <a:path w="2254885" h="528320">
                  <a:moveTo>
                    <a:pt x="0" y="0"/>
                  </a:moveTo>
                  <a:lnTo>
                    <a:pt x="2254584" y="0"/>
                  </a:lnTo>
                  <a:lnTo>
                    <a:pt x="2254584" y="527899"/>
                  </a:lnTo>
                  <a:lnTo>
                    <a:pt x="0" y="527899"/>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3703985" y="4398011"/>
              <a:ext cx="2077085" cy="553720"/>
            </a:xfrm>
            <a:custGeom>
              <a:avLst/>
              <a:gdLst/>
              <a:ahLst/>
              <a:cxnLst/>
              <a:rect l="l" t="t" r="r" b="b"/>
              <a:pathLst>
                <a:path w="2077085" h="553720">
                  <a:moveTo>
                    <a:pt x="2076847" y="0"/>
                  </a:moveTo>
                  <a:lnTo>
                    <a:pt x="117872" y="0"/>
                  </a:lnTo>
                  <a:lnTo>
                    <a:pt x="117872" y="171450"/>
                  </a:lnTo>
                  <a:lnTo>
                    <a:pt x="0" y="245666"/>
                  </a:lnTo>
                  <a:lnTo>
                    <a:pt x="117872" y="319881"/>
                  </a:lnTo>
                  <a:lnTo>
                    <a:pt x="117872" y="553641"/>
                  </a:lnTo>
                  <a:lnTo>
                    <a:pt x="2076847" y="553641"/>
                  </a:lnTo>
                  <a:lnTo>
                    <a:pt x="2076847"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3703986" y="4398011"/>
              <a:ext cx="2077085" cy="553720"/>
            </a:xfrm>
            <a:custGeom>
              <a:avLst/>
              <a:gdLst/>
              <a:ahLst/>
              <a:cxnLst/>
              <a:rect l="l" t="t" r="r" b="b"/>
              <a:pathLst>
                <a:path w="2077085" h="553720">
                  <a:moveTo>
                    <a:pt x="117871" y="0"/>
                  </a:moveTo>
                  <a:lnTo>
                    <a:pt x="117871" y="171450"/>
                  </a:lnTo>
                  <a:lnTo>
                    <a:pt x="0" y="245665"/>
                  </a:lnTo>
                  <a:lnTo>
                    <a:pt x="117871" y="319881"/>
                  </a:lnTo>
                  <a:lnTo>
                    <a:pt x="117871" y="553640"/>
                  </a:lnTo>
                  <a:lnTo>
                    <a:pt x="2076846" y="553640"/>
                  </a:lnTo>
                  <a:lnTo>
                    <a:pt x="2076846" y="0"/>
                  </a:lnTo>
                  <a:lnTo>
                    <a:pt x="117871"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2" name="object 12"/>
          <p:cNvSpPr txBox="1"/>
          <p:nvPr/>
        </p:nvSpPr>
        <p:spPr>
          <a:xfrm>
            <a:off x="1260665" y="1048820"/>
            <a:ext cx="4210685" cy="1007110"/>
          </a:xfrm>
          <a:prstGeom prst="rect">
            <a:avLst/>
          </a:prstGeom>
        </p:spPr>
        <p:txBody>
          <a:bodyPr vert="horz" wrap="square" lIns="0" tIns="128905" rIns="0" bIns="0" rtlCol="0">
            <a:spAutoFit/>
          </a:bodyPr>
          <a:lstStyle/>
          <a:p>
            <a:pPr marL="12700">
              <a:lnSpc>
                <a:spcPct val="100000"/>
              </a:lnSpc>
              <a:spcBef>
                <a:spcPts val="1015"/>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STEP01-</a:t>
            </a:r>
            <a:r>
              <a:rPr sz="1500" spc="-35" dirty="0">
                <a:solidFill>
                  <a:srgbClr val="47515B"/>
                </a:solidFill>
                <a:latin typeface="Hiragino Kaku Gothic Pro W3" panose="020B0300000000000000" pitchFamily="34" charset="-128"/>
                <a:ea typeface="Hiragino Kaku Gothic Pro W3" panose="020B0300000000000000" pitchFamily="34" charset="-128"/>
                <a:cs typeface="Arial"/>
              </a:rPr>
              <a:t>1.</a:t>
            </a:r>
            <a:endParaRPr sz="1500" dirty="0">
              <a:latin typeface="Hiragino Kaku Gothic Pro W3" panose="020B0300000000000000" pitchFamily="34" charset="-128"/>
              <a:ea typeface="Hiragino Kaku Gothic Pro W3" panose="020B0300000000000000" pitchFamily="34" charset="-128"/>
              <a:cs typeface="Arial"/>
            </a:endParaRPr>
          </a:p>
          <a:p>
            <a:pPr marL="12700" marR="5080">
              <a:lnSpc>
                <a:spcPct val="127800"/>
              </a:lnSpc>
              <a:spcBef>
                <a:spcPts val="414"/>
              </a:spcBef>
            </a:pPr>
            <a:r>
              <a:rPr sz="1500" spc="-1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クラウドサインから届いた「確認依頼」メールに</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記載されたリンクをクリックします。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13" name="object 13"/>
          <p:cNvGrpSpPr/>
          <p:nvPr/>
        </p:nvGrpSpPr>
        <p:grpSpPr>
          <a:xfrm>
            <a:off x="6933068" y="2241590"/>
            <a:ext cx="4613910" cy="4043045"/>
            <a:chOff x="6933068" y="2241590"/>
            <a:chExt cx="4613910" cy="4043045"/>
          </a:xfrm>
        </p:grpSpPr>
        <p:pic>
          <p:nvPicPr>
            <p:cNvPr id="14" name="object 14"/>
            <p:cNvPicPr/>
            <p:nvPr/>
          </p:nvPicPr>
          <p:blipFill>
            <a:blip r:embed="rId3" cstate="print"/>
            <a:stretch>
              <a:fillRect/>
            </a:stretch>
          </p:blipFill>
          <p:spPr>
            <a:xfrm>
              <a:off x="6936243" y="2244766"/>
              <a:ext cx="2633546" cy="4036194"/>
            </a:xfrm>
            <a:prstGeom prst="rect">
              <a:avLst/>
            </a:prstGeom>
          </p:spPr>
        </p:pic>
        <p:sp>
          <p:nvSpPr>
            <p:cNvPr id="15" name="object 15"/>
            <p:cNvSpPr/>
            <p:nvPr/>
          </p:nvSpPr>
          <p:spPr>
            <a:xfrm>
              <a:off x="6936243" y="2244765"/>
              <a:ext cx="2637155" cy="4036695"/>
            </a:xfrm>
            <a:custGeom>
              <a:avLst/>
              <a:gdLst/>
              <a:ahLst/>
              <a:cxnLst/>
              <a:rect l="l" t="t" r="r" b="b"/>
              <a:pathLst>
                <a:path w="2637154" h="4036695">
                  <a:moveTo>
                    <a:pt x="0" y="0"/>
                  </a:moveTo>
                  <a:lnTo>
                    <a:pt x="2636727" y="0"/>
                  </a:lnTo>
                  <a:lnTo>
                    <a:pt x="2636727" y="4036194"/>
                  </a:lnTo>
                  <a:lnTo>
                    <a:pt x="0" y="4036194"/>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7017091" y="3470993"/>
              <a:ext cx="2475230" cy="396240"/>
            </a:xfrm>
            <a:custGeom>
              <a:avLst/>
              <a:gdLst/>
              <a:ahLst/>
              <a:cxnLst/>
              <a:rect l="l" t="t" r="r" b="b"/>
              <a:pathLst>
                <a:path w="2475229" h="396239">
                  <a:moveTo>
                    <a:pt x="0" y="0"/>
                  </a:moveTo>
                  <a:lnTo>
                    <a:pt x="2475031" y="0"/>
                  </a:lnTo>
                  <a:lnTo>
                    <a:pt x="2475031" y="395635"/>
                  </a:lnTo>
                  <a:lnTo>
                    <a:pt x="0" y="395635"/>
                  </a:lnTo>
                  <a:lnTo>
                    <a:pt x="0" y="0"/>
                  </a:lnTo>
                  <a:close/>
                </a:path>
              </a:pathLst>
            </a:custGeom>
            <a:ln w="50799">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9457086" y="3398341"/>
              <a:ext cx="2077085" cy="553720"/>
            </a:xfrm>
            <a:custGeom>
              <a:avLst/>
              <a:gdLst/>
              <a:ahLst/>
              <a:cxnLst/>
              <a:rect l="l" t="t" r="r" b="b"/>
              <a:pathLst>
                <a:path w="2077084" h="553720">
                  <a:moveTo>
                    <a:pt x="2076846" y="0"/>
                  </a:moveTo>
                  <a:lnTo>
                    <a:pt x="117871" y="0"/>
                  </a:lnTo>
                  <a:lnTo>
                    <a:pt x="117871" y="171450"/>
                  </a:lnTo>
                  <a:lnTo>
                    <a:pt x="0" y="245666"/>
                  </a:lnTo>
                  <a:lnTo>
                    <a:pt x="117871" y="319881"/>
                  </a:lnTo>
                  <a:lnTo>
                    <a:pt x="117871" y="553641"/>
                  </a:lnTo>
                  <a:lnTo>
                    <a:pt x="2076846" y="553641"/>
                  </a:lnTo>
                  <a:lnTo>
                    <a:pt x="2076846"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9457085" y="3398341"/>
              <a:ext cx="2077085" cy="553720"/>
            </a:xfrm>
            <a:custGeom>
              <a:avLst/>
              <a:gdLst/>
              <a:ahLst/>
              <a:cxnLst/>
              <a:rect l="l" t="t" r="r" b="b"/>
              <a:pathLst>
                <a:path w="2077084" h="553720">
                  <a:moveTo>
                    <a:pt x="117871" y="0"/>
                  </a:moveTo>
                  <a:lnTo>
                    <a:pt x="117871" y="171450"/>
                  </a:lnTo>
                  <a:lnTo>
                    <a:pt x="0" y="245665"/>
                  </a:lnTo>
                  <a:lnTo>
                    <a:pt x="117871" y="319881"/>
                  </a:lnTo>
                  <a:lnTo>
                    <a:pt x="117871" y="553640"/>
                  </a:lnTo>
                  <a:lnTo>
                    <a:pt x="2076846" y="553640"/>
                  </a:lnTo>
                  <a:lnTo>
                    <a:pt x="2076846" y="0"/>
                  </a:lnTo>
                  <a:lnTo>
                    <a:pt x="117871"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9" name="object 19"/>
          <p:cNvSpPr txBox="1"/>
          <p:nvPr/>
        </p:nvSpPr>
        <p:spPr>
          <a:xfrm>
            <a:off x="6928598" y="1109987"/>
            <a:ext cx="1097801" cy="243656"/>
          </a:xfrm>
          <a:prstGeom prst="rect">
            <a:avLst/>
          </a:prstGeom>
        </p:spPr>
        <p:txBody>
          <a:bodyPr vert="horz" wrap="square" lIns="0" tIns="12700" rIns="0" bIns="0" rtlCol="0">
            <a:spAutoFit/>
          </a:bodyPr>
          <a:lstStyle/>
          <a:p>
            <a:pPr marL="12700">
              <a:lnSpc>
                <a:spcPct val="100000"/>
              </a:lnSpc>
              <a:spcBef>
                <a:spcPts val="100"/>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STEP01-</a:t>
            </a:r>
            <a:r>
              <a:rPr sz="1500" spc="-35" dirty="0">
                <a:solidFill>
                  <a:srgbClr val="47515B"/>
                </a:solidFill>
                <a:latin typeface="Hiragino Kaku Gothic Pro W3" panose="020B0300000000000000" pitchFamily="34" charset="-128"/>
                <a:ea typeface="Hiragino Kaku Gothic Pro W3" panose="020B0300000000000000" pitchFamily="34" charset="-128"/>
                <a:cs typeface="Arial"/>
              </a:rPr>
              <a:t>2.</a:t>
            </a:r>
            <a:endParaRPr sz="1500" dirty="0">
              <a:latin typeface="Hiragino Kaku Gothic Pro W3" panose="020B0300000000000000" pitchFamily="34" charset="-128"/>
              <a:ea typeface="Hiragino Kaku Gothic Pro W3" panose="020B0300000000000000" pitchFamily="34" charset="-128"/>
              <a:cs typeface="Aria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14</a:t>
            </a:fld>
            <a:endParaRPr spc="-25" dirty="0">
              <a:ea typeface="Hiragino Kaku Gothic Pro W3" panose="020B0300000000000000" pitchFamily="34" charset="-128"/>
            </a:endParaRPr>
          </a:p>
        </p:txBody>
      </p:sp>
      <p:sp>
        <p:nvSpPr>
          <p:cNvPr id="20" name="object 20"/>
          <p:cNvSpPr txBox="1"/>
          <p:nvPr/>
        </p:nvSpPr>
        <p:spPr>
          <a:xfrm>
            <a:off x="6928599" y="1471720"/>
            <a:ext cx="4761230" cy="639445"/>
          </a:xfrm>
          <a:prstGeom prst="rect">
            <a:avLst/>
          </a:prstGeom>
        </p:spPr>
        <p:txBody>
          <a:bodyPr vert="horz" wrap="square" lIns="0" tIns="90805" rIns="0" bIns="0" rtlCol="0">
            <a:spAutoFit/>
          </a:bodyPr>
          <a:lstStyle/>
          <a:p>
            <a:pPr marL="12700">
              <a:lnSpc>
                <a:spcPct val="100000"/>
              </a:lnSpc>
              <a:spcBef>
                <a:spcPts val="715"/>
              </a:spcBef>
            </a:pPr>
            <a:r>
              <a:rPr sz="1500" dirty="0">
                <a:solidFill>
                  <a:srgbClr val="535353"/>
                </a:solidFill>
                <a:latin typeface="Hiragino Kaku Gothic Pro W3" panose="020B0300000000000000" pitchFamily="34" charset="-128"/>
                <a:ea typeface="Hiragino Kaku Gothic Pro W3" panose="020B0300000000000000" pitchFamily="34" charset="-128"/>
                <a:cs typeface="PMingLiU"/>
              </a:rPr>
              <a:t>利用規約</a:t>
            </a:r>
            <a:r>
              <a:rPr sz="1500" spc="-10" dirty="0">
                <a:solidFill>
                  <a:srgbClr val="535353"/>
                </a:solidFill>
                <a:latin typeface="Hiragino Kaku Gothic Pro W3" panose="020B0300000000000000" pitchFamily="34" charset="-128"/>
                <a:ea typeface="Hiragino Kaku Gothic Pro W3" panose="020B0300000000000000" pitchFamily="34" charset="-128"/>
                <a:cs typeface="PMingLiU"/>
              </a:rPr>
              <a:t>(</a:t>
            </a:r>
            <a:r>
              <a:rPr sz="1400" u="sng" spc="-10" dirty="0">
                <a:solidFill>
                  <a:srgbClr val="0066D0"/>
                </a:solidFill>
                <a:uFill>
                  <a:solidFill>
                    <a:srgbClr val="1F8CEB"/>
                  </a:solidFill>
                </a:uFill>
                <a:latin typeface="Hiragino Kaku Gothic Pro W3" panose="020B0300000000000000" pitchFamily="34" charset="-128"/>
                <a:ea typeface="Hiragino Kaku Gothic Pro W3" panose="020B0300000000000000" pitchFamily="34" charset="-128"/>
                <a:cs typeface="Arial"/>
              </a:rPr>
              <a:t>https://</a:t>
            </a:r>
            <a:r>
              <a:rPr sz="1400" u="sng" spc="-10" dirty="0">
                <a:solidFill>
                  <a:srgbClr val="0066D0"/>
                </a:solidFill>
                <a:uFill>
                  <a:solidFill>
                    <a:srgbClr val="1F8CEB"/>
                  </a:solidFill>
                </a:uFill>
                <a:latin typeface="Hiragino Kaku Gothic Pro W3" panose="020B0300000000000000" pitchFamily="34" charset="-128"/>
                <a:ea typeface="Hiragino Kaku Gothic Pro W3" panose="020B0300000000000000" pitchFamily="34" charset="-128"/>
                <a:cs typeface="Arial"/>
                <a:hlinkClick r:id=""/>
              </a:rPr>
              <a:t>www.cloudsign.jp/tos</a:t>
            </a:r>
            <a:r>
              <a:rPr sz="1500" spc="-10" dirty="0">
                <a:solidFill>
                  <a:srgbClr val="535353"/>
                </a:solidFill>
                <a:latin typeface="Hiragino Kaku Gothic Pro W3" panose="020B0300000000000000" pitchFamily="34" charset="-128"/>
                <a:ea typeface="Hiragino Kaku Gothic Pro W3" panose="020B0300000000000000" pitchFamily="34" charset="-128"/>
                <a:cs typeface="PMingLiU"/>
                <a:hlinkClick r:id=""/>
              </a:rPr>
              <a:t>)</a:t>
            </a:r>
            <a:r>
              <a:rPr sz="1500" dirty="0">
                <a:solidFill>
                  <a:srgbClr val="535353"/>
                </a:solidFill>
                <a:latin typeface="Hiragino Kaku Gothic Pro W3" panose="020B0300000000000000" pitchFamily="34" charset="-128"/>
                <a:ea typeface="Hiragino Kaku Gothic Pro W3" panose="020B0300000000000000" pitchFamily="34" charset="-128"/>
                <a:cs typeface="PMingLiU"/>
                <a:hlinkClick r:id=""/>
              </a:rPr>
              <a:t>を確認</a:t>
            </a:r>
            <a:r>
              <a:rPr sz="1500" spc="-50" dirty="0">
                <a:solidFill>
                  <a:srgbClr val="535353"/>
                </a:solidFill>
                <a:latin typeface="Hiragino Kaku Gothic Pro W3" panose="020B0300000000000000" pitchFamily="34" charset="-128"/>
                <a:ea typeface="Hiragino Kaku Gothic Pro W3" panose="020B0300000000000000" pitchFamily="34" charset="-128"/>
                <a:cs typeface="PMingLiU"/>
                <a:hlinkClick r:id=""/>
              </a:rPr>
              <a:t>し</a:t>
            </a:r>
            <a:endParaRPr sz="15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615"/>
              </a:spcBef>
            </a:pPr>
            <a:r>
              <a:rPr sz="1500" spc="-25" dirty="0">
                <a:solidFill>
                  <a:srgbClr val="535353"/>
                </a:solidFill>
                <a:latin typeface="Hiragino Kaku Gothic Pro W3" panose="020B0300000000000000" pitchFamily="34" charset="-128"/>
                <a:ea typeface="Hiragino Kaku Gothic Pro W3" panose="020B0300000000000000" pitchFamily="34" charset="-128"/>
                <a:cs typeface="PMingLiU"/>
              </a:rPr>
              <a:t>「利用規約に同意して確認」ボタンをクリックします。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21" name="object 21"/>
          <p:cNvSpPr txBox="1"/>
          <p:nvPr/>
        </p:nvSpPr>
        <p:spPr>
          <a:xfrm>
            <a:off x="4002901" y="4567637"/>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2" name="object 22"/>
          <p:cNvSpPr txBox="1"/>
          <p:nvPr/>
        </p:nvSpPr>
        <p:spPr>
          <a:xfrm>
            <a:off x="9756001" y="3567967"/>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3" name="object 23"/>
          <p:cNvSpPr txBox="1"/>
          <p:nvPr/>
        </p:nvSpPr>
        <p:spPr>
          <a:xfrm>
            <a:off x="6916328" y="6385793"/>
            <a:ext cx="6086475" cy="544829"/>
          </a:xfrm>
          <a:prstGeom prst="rect">
            <a:avLst/>
          </a:prstGeom>
        </p:spPr>
        <p:txBody>
          <a:bodyPr vert="horz" wrap="square" lIns="0" tIns="57150" rIns="0" bIns="0" rtlCol="0">
            <a:spAutoFit/>
          </a:bodyPr>
          <a:lstStyle/>
          <a:p>
            <a:pPr marL="12700">
              <a:lnSpc>
                <a:spcPct val="100000"/>
              </a:lnSpc>
              <a:spcBef>
                <a:spcPts val="450"/>
              </a:spcBef>
            </a:pPr>
            <a:r>
              <a:rPr sz="900" dirty="0">
                <a:solidFill>
                  <a:srgbClr val="878787"/>
                </a:solidFill>
                <a:latin typeface="Hiragino Kaku Gothic Pro W3" panose="020B0300000000000000" pitchFamily="34" charset="-128"/>
                <a:ea typeface="Hiragino Kaku Gothic Pro W3" panose="020B0300000000000000" pitchFamily="34" charset="-128"/>
                <a:cs typeface="PMingLiU"/>
              </a:rPr>
              <a:t>※送信者がファ</a:t>
            </a:r>
            <a:r>
              <a:rPr sz="900" spc="-30" dirty="0">
                <a:solidFill>
                  <a:srgbClr val="878787"/>
                </a:solidFill>
                <a:latin typeface="Hiragino Kaku Gothic Pro W3" panose="020B0300000000000000" pitchFamily="34" charset="-128"/>
                <a:ea typeface="Hiragino Kaku Gothic Pro W3" panose="020B0300000000000000" pitchFamily="34" charset="-128"/>
                <a:cs typeface="PMingLiU"/>
              </a:rPr>
              <a:t>イ</a:t>
            </a:r>
            <a:r>
              <a:rPr sz="900" dirty="0">
                <a:solidFill>
                  <a:srgbClr val="878787"/>
                </a:solidFill>
                <a:latin typeface="Hiragino Kaku Gothic Pro W3" panose="020B0300000000000000" pitchFamily="34" charset="-128"/>
                <a:ea typeface="Hiragino Kaku Gothic Pro W3" panose="020B0300000000000000" pitchFamily="34" charset="-128"/>
                <a:cs typeface="PMingLiU"/>
              </a:rPr>
              <a:t>ルを開くために必要な「</a:t>
            </a:r>
            <a:r>
              <a:rPr sz="900" spc="-40"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クセスコード」が設定さ</a:t>
            </a:r>
            <a:r>
              <a:rPr sz="900" spc="-30" dirty="0">
                <a:solidFill>
                  <a:srgbClr val="878787"/>
                </a:solidFill>
                <a:latin typeface="Hiragino Kaku Gothic Pro W3" panose="020B0300000000000000" pitchFamily="34" charset="-128"/>
                <a:ea typeface="Hiragino Kaku Gothic Pro W3" panose="020B0300000000000000" pitchFamily="34" charset="-128"/>
                <a:cs typeface="PMingLiU"/>
              </a:rPr>
              <a:t>れ</a:t>
            </a:r>
            <a:r>
              <a:rPr sz="900" dirty="0">
                <a:solidFill>
                  <a:srgbClr val="878787"/>
                </a:solidFill>
                <a:latin typeface="Hiragino Kaku Gothic Pro W3" panose="020B0300000000000000" pitchFamily="34" charset="-128"/>
                <a:ea typeface="Hiragino Kaku Gothic Pro W3" panose="020B0300000000000000" pitchFamily="34" charset="-128"/>
                <a:cs typeface="PMingLiU"/>
              </a:rPr>
              <a:t>ている場合がございま</a:t>
            </a:r>
            <a:r>
              <a:rPr sz="900" spc="-65" dirty="0">
                <a:solidFill>
                  <a:srgbClr val="878787"/>
                </a:solidFill>
                <a:latin typeface="Hiragino Kaku Gothic Pro W3" panose="020B0300000000000000" pitchFamily="34" charset="-128"/>
                <a:ea typeface="Hiragino Kaku Gothic Pro W3" panose="020B0300000000000000" pitchFamily="34" charset="-128"/>
                <a:cs typeface="PMingLiU"/>
              </a:rPr>
              <a:t>す。</a:t>
            </a:r>
            <a:endParaRPr sz="900">
              <a:latin typeface="Hiragino Kaku Gothic Pro W3" panose="020B0300000000000000" pitchFamily="34" charset="-128"/>
              <a:ea typeface="Hiragino Kaku Gothic Pro W3" panose="020B0300000000000000" pitchFamily="34" charset="-128"/>
              <a:cs typeface="PMingLiU"/>
            </a:endParaRPr>
          </a:p>
          <a:p>
            <a:pPr marL="12700" marR="5080">
              <a:lnSpc>
                <a:spcPct val="133300"/>
              </a:lnSpc>
            </a:pP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この場合、送信者から別途</a:t>
            </a:r>
            <a:r>
              <a:rPr sz="900" spc="20" dirty="0">
                <a:solidFill>
                  <a:srgbClr val="878787"/>
                </a:solidFill>
                <a:latin typeface="Hiragino Kaku Gothic Pro W3" panose="020B0300000000000000" pitchFamily="34" charset="-128"/>
                <a:ea typeface="Hiragino Kaku Gothic Pro W3" panose="020B0300000000000000" pitchFamily="34" charset="-128"/>
                <a:cs typeface="PMingLiU"/>
              </a:rPr>
              <a:t>SMS</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、ビジネスチャット、電話などで通知された</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クセスコードを入力</a:t>
            </a:r>
            <a:r>
              <a:rPr sz="900" spc="-20" dirty="0">
                <a:solidFill>
                  <a:srgbClr val="878787"/>
                </a:solidFill>
                <a:latin typeface="Hiragino Kaku Gothic Pro W3" panose="020B0300000000000000" pitchFamily="34" charset="-128"/>
                <a:ea typeface="Hiragino Kaku Gothic Pro W3" panose="020B0300000000000000" pitchFamily="34" charset="-128"/>
                <a:cs typeface="PMingLiU"/>
              </a:rPr>
              <a:t>して</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ください。</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クセスコードが不明な場合は、書類の送信者にお問い合わせください。</a:t>
            </a:r>
            <a:endParaRPr sz="900">
              <a:latin typeface="Hiragino Kaku Gothic Pro W3" panose="020B0300000000000000" pitchFamily="34" charset="-128"/>
              <a:ea typeface="Hiragino Kaku Gothic Pro W3" panose="020B0300000000000000" pitchFamily="34" charset="-128"/>
              <a:cs typeface="PMingLiU"/>
            </a:endParaRPr>
          </a:p>
        </p:txBody>
      </p:sp>
      <p:sp>
        <p:nvSpPr>
          <p:cNvPr id="2" name="object 53">
            <a:extLst>
              <a:ext uri="{FF2B5EF4-FFF2-40B4-BE49-F238E27FC236}">
                <a16:creationId xmlns:a16="http://schemas.microsoft.com/office/drawing/2014/main" id="{D3E74072-FFCE-6163-B52A-FD07351F023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71311" y="7383402"/>
            <a:ext cx="9367520" cy="1268095"/>
          </a:xfrm>
          <a:prstGeom prst="rect">
            <a:avLst/>
          </a:prstGeom>
        </p:spPr>
        <p:txBody>
          <a:bodyPr vert="horz" wrap="square" lIns="0" tIns="68580" rIns="0" bIns="0" rtlCol="0">
            <a:spAutoFit/>
          </a:bodyPr>
          <a:lstStyle/>
          <a:p>
            <a:pPr marL="12700">
              <a:lnSpc>
                <a:spcPct val="100000"/>
              </a:lnSpc>
              <a:spcBef>
                <a:spcPts val="54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書類が開いたら内容を確認します。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送信者から入力項目を指定されている場合には「入力を始める」から入力欄を選択し、「入力する」をタップします。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50" dirty="0">
                <a:solidFill>
                  <a:srgbClr val="3B3B3B"/>
                </a:solidFill>
                <a:latin typeface="Hiragino Kaku Gothic Pro W3" panose="020B0300000000000000" pitchFamily="34" charset="-128"/>
                <a:ea typeface="Hiragino Kaku Gothic Pro W3" panose="020B0300000000000000" pitchFamily="34" charset="-128"/>
                <a:cs typeface="PMingLiU"/>
              </a:rPr>
              <a:t>「入力する」をタップするとスマートフォンのキーボードが立ち上がるので、文字の入力を行います。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フリーテキスト欄や押印欄は送信者により任意で設定され、これらの項目無しで送付される場合もございます。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64"/>
              </a:spcBef>
            </a:pPr>
            <a:r>
              <a:rPr sz="1100" spc="-15" dirty="0">
                <a:solidFill>
                  <a:srgbClr val="899098"/>
                </a:solidFill>
                <a:latin typeface="Hiragino Kaku Gothic Pro W3" panose="020B0300000000000000" pitchFamily="34" charset="-128"/>
                <a:ea typeface="Hiragino Kaku Gothic Pro W3" panose="020B0300000000000000" pitchFamily="34" charset="-128"/>
                <a:cs typeface="PMingLiU"/>
              </a:rPr>
              <a:t>※本サービスでは、合意締結そのものは双方が「同意」ボタンを押下することによって形成され、押印は一般の商慣習に合わせた擬似的なものです。</a:t>
            </a:r>
            <a:endParaRPr sz="11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p:nvPr/>
        </p:nvSpPr>
        <p:spPr>
          <a:xfrm>
            <a:off x="408004" y="294946"/>
            <a:ext cx="5265420" cy="299085"/>
          </a:xfrm>
          <a:custGeom>
            <a:avLst/>
            <a:gdLst/>
            <a:ahLst/>
            <a:cxnLst/>
            <a:rect l="l" t="t" r="r" b="b"/>
            <a:pathLst>
              <a:path w="5265420" h="299084">
                <a:moveTo>
                  <a:pt x="0" y="0"/>
                </a:moveTo>
                <a:lnTo>
                  <a:pt x="5265399" y="0"/>
                </a:lnTo>
                <a:lnTo>
                  <a:pt x="5265399"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txBox="1"/>
          <p:nvPr/>
        </p:nvSpPr>
        <p:spPr>
          <a:xfrm>
            <a:off x="395304" y="271927"/>
            <a:ext cx="57260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2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02.</a:t>
            </a:r>
            <a:r>
              <a:rPr sz="1900" spc="31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契約書確認・合意（ス</a:t>
            </a:r>
            <a:r>
              <a:rPr sz="1900" spc="-70" dirty="0">
                <a:solidFill>
                  <a:srgbClr val="3D3D3D"/>
                </a:solidFill>
                <a:latin typeface="Hiragino Kaku Gothic Pro W3" panose="020B0300000000000000" pitchFamily="34" charset="-128"/>
                <a:ea typeface="Hiragino Kaku Gothic Pro W3" panose="020B0300000000000000" pitchFamily="34" charset="-128"/>
                <a:cs typeface="PMingLiU"/>
              </a:rPr>
              <a:t>マートフォ</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ン</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1260665" y="1194870"/>
            <a:ext cx="7428230" cy="715010"/>
          </a:xfrm>
          <a:prstGeom prst="rect">
            <a:avLst/>
          </a:prstGeom>
        </p:spPr>
        <p:txBody>
          <a:bodyPr vert="horz" wrap="square" lIns="0" tIns="128905" rIns="0" bIns="0" rtlCol="0">
            <a:spAutoFit/>
          </a:bodyPr>
          <a:lstStyle/>
          <a:p>
            <a:pPr marL="12700">
              <a:lnSpc>
                <a:spcPct val="100000"/>
              </a:lnSpc>
              <a:spcBef>
                <a:spcPts val="1015"/>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STEP02-</a:t>
            </a:r>
            <a:r>
              <a:rPr sz="1500" spc="-35" dirty="0">
                <a:solidFill>
                  <a:srgbClr val="47515B"/>
                </a:solidFill>
                <a:latin typeface="Hiragino Kaku Gothic Pro W3" panose="020B0300000000000000" pitchFamily="34" charset="-128"/>
                <a:ea typeface="Hiragino Kaku Gothic Pro W3" panose="020B0300000000000000" pitchFamily="34" charset="-128"/>
                <a:cs typeface="Arial"/>
              </a:rPr>
              <a:t>1.</a:t>
            </a:r>
            <a:endParaRPr sz="1500" dirty="0">
              <a:latin typeface="Hiragino Kaku Gothic Pro W3" panose="020B0300000000000000" pitchFamily="34" charset="-128"/>
              <a:ea typeface="Hiragino Kaku Gothic Pro W3" panose="020B0300000000000000" pitchFamily="34" charset="-128"/>
              <a:cs typeface="Arial"/>
            </a:endParaRPr>
          </a:p>
          <a:p>
            <a:pPr marL="12700">
              <a:lnSpc>
                <a:spcPct val="100000"/>
              </a:lnSpc>
              <a:spcBef>
                <a:spcPts val="915"/>
              </a:spcBef>
            </a:pP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契約書の内容を確認し、入力項目をクリックして入力項目に必要な項目を入力します。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7" name="object 7"/>
          <p:cNvGrpSpPr/>
          <p:nvPr/>
        </p:nvGrpSpPr>
        <p:grpSpPr>
          <a:xfrm>
            <a:off x="8851824" y="2242658"/>
            <a:ext cx="2910205" cy="4991735"/>
            <a:chOff x="8851824" y="2242658"/>
            <a:chExt cx="2910205" cy="4991735"/>
          </a:xfrm>
        </p:grpSpPr>
        <p:pic>
          <p:nvPicPr>
            <p:cNvPr id="8" name="object 8"/>
            <p:cNvPicPr/>
            <p:nvPr/>
          </p:nvPicPr>
          <p:blipFill>
            <a:blip r:embed="rId2" cstate="print"/>
            <a:stretch>
              <a:fillRect/>
            </a:stretch>
          </p:blipFill>
          <p:spPr>
            <a:xfrm>
              <a:off x="8851824" y="2242658"/>
              <a:ext cx="2909864" cy="4991347"/>
            </a:xfrm>
            <a:prstGeom prst="rect">
              <a:avLst/>
            </a:prstGeom>
          </p:spPr>
        </p:pic>
        <p:pic>
          <p:nvPicPr>
            <p:cNvPr id="9" name="object 9"/>
            <p:cNvPicPr/>
            <p:nvPr/>
          </p:nvPicPr>
          <p:blipFill>
            <a:blip r:embed="rId3" cstate="print"/>
            <a:stretch>
              <a:fillRect/>
            </a:stretch>
          </p:blipFill>
          <p:spPr>
            <a:xfrm>
              <a:off x="9459023" y="3644256"/>
              <a:ext cx="1695467" cy="487614"/>
            </a:xfrm>
            <a:prstGeom prst="rect">
              <a:avLst/>
            </a:prstGeom>
          </p:spPr>
        </p:pic>
        <p:sp>
          <p:nvSpPr>
            <p:cNvPr id="10" name="object 10"/>
            <p:cNvSpPr/>
            <p:nvPr/>
          </p:nvSpPr>
          <p:spPr>
            <a:xfrm>
              <a:off x="8934271" y="3157440"/>
              <a:ext cx="2745105" cy="436880"/>
            </a:xfrm>
            <a:custGeom>
              <a:avLst/>
              <a:gdLst/>
              <a:ahLst/>
              <a:cxnLst/>
              <a:rect l="l" t="t" r="r" b="b"/>
              <a:pathLst>
                <a:path w="2745104" h="436879">
                  <a:moveTo>
                    <a:pt x="0" y="0"/>
                  </a:moveTo>
                  <a:lnTo>
                    <a:pt x="2744972" y="0"/>
                  </a:lnTo>
                  <a:lnTo>
                    <a:pt x="2744972" y="436814"/>
                  </a:lnTo>
                  <a:lnTo>
                    <a:pt x="0" y="43681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9351263" y="3565598"/>
              <a:ext cx="1978660" cy="664845"/>
            </a:xfrm>
            <a:custGeom>
              <a:avLst/>
              <a:gdLst/>
              <a:ahLst/>
              <a:cxnLst/>
              <a:rect l="l" t="t" r="r" b="b"/>
              <a:pathLst>
                <a:path w="1978659" h="664845">
                  <a:moveTo>
                    <a:pt x="1978422" y="111125"/>
                  </a:moveTo>
                  <a:lnTo>
                    <a:pt x="0" y="111125"/>
                  </a:lnTo>
                  <a:lnTo>
                    <a:pt x="0" y="664764"/>
                  </a:lnTo>
                  <a:lnTo>
                    <a:pt x="1978422" y="664764"/>
                  </a:lnTo>
                  <a:lnTo>
                    <a:pt x="1978422" y="111125"/>
                  </a:lnTo>
                  <a:close/>
                </a:path>
                <a:path w="1978659" h="664845">
                  <a:moveTo>
                    <a:pt x="946150" y="0"/>
                  </a:moveTo>
                  <a:lnTo>
                    <a:pt x="825500" y="111125"/>
                  </a:lnTo>
                  <a:lnTo>
                    <a:pt x="1067197" y="111125"/>
                  </a:lnTo>
                  <a:lnTo>
                    <a:pt x="94615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9351263" y="3565598"/>
              <a:ext cx="1978660" cy="664845"/>
            </a:xfrm>
            <a:custGeom>
              <a:avLst/>
              <a:gdLst/>
              <a:ahLst/>
              <a:cxnLst/>
              <a:rect l="l" t="t" r="r" b="b"/>
              <a:pathLst>
                <a:path w="1978659" h="664845">
                  <a:moveTo>
                    <a:pt x="946150" y="0"/>
                  </a:moveTo>
                  <a:lnTo>
                    <a:pt x="825500" y="111125"/>
                  </a:lnTo>
                  <a:lnTo>
                    <a:pt x="0" y="111125"/>
                  </a:lnTo>
                  <a:lnTo>
                    <a:pt x="0" y="664765"/>
                  </a:lnTo>
                  <a:lnTo>
                    <a:pt x="1978421" y="664765"/>
                  </a:lnTo>
                  <a:lnTo>
                    <a:pt x="1978421" y="111125"/>
                  </a:lnTo>
                  <a:lnTo>
                    <a:pt x="1067196" y="111125"/>
                  </a:lnTo>
                  <a:lnTo>
                    <a:pt x="94615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13" name="object 13"/>
          <p:cNvGrpSpPr/>
          <p:nvPr/>
        </p:nvGrpSpPr>
        <p:grpSpPr>
          <a:xfrm>
            <a:off x="5044292" y="2239482"/>
            <a:ext cx="3490595" cy="5012690"/>
            <a:chOff x="5044292" y="2239482"/>
            <a:chExt cx="3490595" cy="5012690"/>
          </a:xfrm>
        </p:grpSpPr>
        <p:pic>
          <p:nvPicPr>
            <p:cNvPr id="14" name="object 14"/>
            <p:cNvPicPr/>
            <p:nvPr/>
          </p:nvPicPr>
          <p:blipFill>
            <a:blip r:embed="rId4" cstate="print"/>
            <a:stretch>
              <a:fillRect/>
            </a:stretch>
          </p:blipFill>
          <p:spPr>
            <a:xfrm>
              <a:off x="5047467" y="2242658"/>
              <a:ext cx="2909864" cy="4991347"/>
            </a:xfrm>
            <a:prstGeom prst="rect">
              <a:avLst/>
            </a:prstGeom>
          </p:spPr>
        </p:pic>
        <p:sp>
          <p:nvSpPr>
            <p:cNvPr id="15" name="object 15"/>
            <p:cNvSpPr/>
            <p:nvPr/>
          </p:nvSpPr>
          <p:spPr>
            <a:xfrm>
              <a:off x="5047467" y="2242657"/>
              <a:ext cx="2910205" cy="4991735"/>
            </a:xfrm>
            <a:custGeom>
              <a:avLst/>
              <a:gdLst/>
              <a:ahLst/>
              <a:cxnLst/>
              <a:rect l="l" t="t" r="r" b="b"/>
              <a:pathLst>
                <a:path w="2910204" h="4991734">
                  <a:moveTo>
                    <a:pt x="0" y="0"/>
                  </a:moveTo>
                  <a:lnTo>
                    <a:pt x="2909864" y="0"/>
                  </a:lnTo>
                  <a:lnTo>
                    <a:pt x="2909864" y="4991347"/>
                  </a:lnTo>
                  <a:lnTo>
                    <a:pt x="0" y="4991347"/>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6" name="object 16"/>
            <p:cNvPicPr/>
            <p:nvPr/>
          </p:nvPicPr>
          <p:blipFill>
            <a:blip r:embed="rId5" cstate="print"/>
            <a:stretch>
              <a:fillRect/>
            </a:stretch>
          </p:blipFill>
          <p:spPr>
            <a:xfrm>
              <a:off x="6613617" y="6317669"/>
              <a:ext cx="1739900" cy="504984"/>
            </a:xfrm>
            <a:prstGeom prst="rect">
              <a:avLst/>
            </a:prstGeom>
          </p:spPr>
        </p:pic>
        <p:sp>
          <p:nvSpPr>
            <p:cNvPr id="17" name="object 17"/>
            <p:cNvSpPr/>
            <p:nvPr/>
          </p:nvSpPr>
          <p:spPr>
            <a:xfrm>
              <a:off x="8317944" y="4611706"/>
              <a:ext cx="173355" cy="253365"/>
            </a:xfrm>
            <a:custGeom>
              <a:avLst/>
              <a:gdLst/>
              <a:ahLst/>
              <a:cxnLst/>
              <a:rect l="l" t="t" r="r" b="b"/>
              <a:pathLst>
                <a:path w="173354" h="253364">
                  <a:moveTo>
                    <a:pt x="0" y="0"/>
                  </a:moveTo>
                  <a:lnTo>
                    <a:pt x="0" y="253250"/>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7067372" y="6853369"/>
              <a:ext cx="857885" cy="373380"/>
            </a:xfrm>
            <a:custGeom>
              <a:avLst/>
              <a:gdLst/>
              <a:ahLst/>
              <a:cxnLst/>
              <a:rect l="l" t="t" r="r" b="b"/>
              <a:pathLst>
                <a:path w="857884" h="373379">
                  <a:moveTo>
                    <a:pt x="0" y="0"/>
                  </a:moveTo>
                  <a:lnTo>
                    <a:pt x="857790" y="0"/>
                  </a:lnTo>
                  <a:lnTo>
                    <a:pt x="857790" y="373314"/>
                  </a:lnTo>
                  <a:lnTo>
                    <a:pt x="0" y="37331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6543369" y="6189740"/>
              <a:ext cx="1978660" cy="674370"/>
            </a:xfrm>
            <a:custGeom>
              <a:avLst/>
              <a:gdLst/>
              <a:ahLst/>
              <a:cxnLst/>
              <a:rect l="l" t="t" r="r" b="b"/>
              <a:pathLst>
                <a:path w="1978659" h="674370">
                  <a:moveTo>
                    <a:pt x="1107281" y="553641"/>
                  </a:moveTo>
                  <a:lnTo>
                    <a:pt x="865585" y="553641"/>
                  </a:lnTo>
                  <a:lnTo>
                    <a:pt x="986631" y="674291"/>
                  </a:lnTo>
                  <a:lnTo>
                    <a:pt x="1107281" y="553641"/>
                  </a:lnTo>
                  <a:close/>
                </a:path>
                <a:path w="1978659"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6543369" y="6189740"/>
              <a:ext cx="1978660" cy="674370"/>
            </a:xfrm>
            <a:custGeom>
              <a:avLst/>
              <a:gdLst/>
              <a:ahLst/>
              <a:cxnLst/>
              <a:rect l="l" t="t" r="r" b="b"/>
              <a:pathLst>
                <a:path w="1978659"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21" name="object 21"/>
          <p:cNvGrpSpPr/>
          <p:nvPr/>
        </p:nvGrpSpPr>
        <p:grpSpPr>
          <a:xfrm>
            <a:off x="1255144" y="2239482"/>
            <a:ext cx="3576320" cy="5012690"/>
            <a:chOff x="1255144" y="2239482"/>
            <a:chExt cx="3576320" cy="5012690"/>
          </a:xfrm>
        </p:grpSpPr>
        <p:pic>
          <p:nvPicPr>
            <p:cNvPr id="22" name="object 22"/>
            <p:cNvPicPr/>
            <p:nvPr/>
          </p:nvPicPr>
          <p:blipFill>
            <a:blip r:embed="rId6" cstate="print"/>
            <a:stretch>
              <a:fillRect/>
            </a:stretch>
          </p:blipFill>
          <p:spPr>
            <a:xfrm>
              <a:off x="1258319" y="2246273"/>
              <a:ext cx="2996255" cy="4987733"/>
            </a:xfrm>
            <a:prstGeom prst="rect">
              <a:avLst/>
            </a:prstGeom>
          </p:spPr>
        </p:pic>
        <p:sp>
          <p:nvSpPr>
            <p:cNvPr id="23" name="object 23"/>
            <p:cNvSpPr/>
            <p:nvPr/>
          </p:nvSpPr>
          <p:spPr>
            <a:xfrm>
              <a:off x="1258319" y="2242657"/>
              <a:ext cx="2996565" cy="4991735"/>
            </a:xfrm>
            <a:custGeom>
              <a:avLst/>
              <a:gdLst/>
              <a:ahLst/>
              <a:cxnLst/>
              <a:rect l="l" t="t" r="r" b="b"/>
              <a:pathLst>
                <a:path w="2996565" h="4991734">
                  <a:moveTo>
                    <a:pt x="0" y="0"/>
                  </a:moveTo>
                  <a:lnTo>
                    <a:pt x="2996255" y="0"/>
                  </a:lnTo>
                  <a:lnTo>
                    <a:pt x="2996255" y="4991347"/>
                  </a:lnTo>
                  <a:lnTo>
                    <a:pt x="0" y="4991347"/>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3329853" y="6853369"/>
              <a:ext cx="908685" cy="373380"/>
            </a:xfrm>
            <a:custGeom>
              <a:avLst/>
              <a:gdLst/>
              <a:ahLst/>
              <a:cxnLst/>
              <a:rect l="l" t="t" r="r" b="b"/>
              <a:pathLst>
                <a:path w="908685" h="373379">
                  <a:moveTo>
                    <a:pt x="0" y="0"/>
                  </a:moveTo>
                  <a:lnTo>
                    <a:pt x="908590" y="0"/>
                  </a:lnTo>
                  <a:lnTo>
                    <a:pt x="908590" y="373314"/>
                  </a:lnTo>
                  <a:lnTo>
                    <a:pt x="0" y="37331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2839733" y="6189740"/>
              <a:ext cx="1978660" cy="674370"/>
            </a:xfrm>
            <a:custGeom>
              <a:avLst/>
              <a:gdLst/>
              <a:ahLst/>
              <a:cxnLst/>
              <a:rect l="l" t="t" r="r" b="b"/>
              <a:pathLst>
                <a:path w="1978660" h="674370">
                  <a:moveTo>
                    <a:pt x="1107281" y="553641"/>
                  </a:moveTo>
                  <a:lnTo>
                    <a:pt x="865583" y="553641"/>
                  </a:lnTo>
                  <a:lnTo>
                    <a:pt x="986631" y="674291"/>
                  </a:lnTo>
                  <a:lnTo>
                    <a:pt x="1107281" y="553641"/>
                  </a:lnTo>
                  <a:close/>
                </a:path>
                <a:path w="1978660" h="674370">
                  <a:moveTo>
                    <a:pt x="1978421" y="0"/>
                  </a:moveTo>
                  <a:lnTo>
                    <a:pt x="0" y="0"/>
                  </a:lnTo>
                  <a:lnTo>
                    <a:pt x="0" y="553641"/>
                  </a:lnTo>
                  <a:lnTo>
                    <a:pt x="1978421" y="553641"/>
                  </a:lnTo>
                  <a:lnTo>
                    <a:pt x="1978421"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2839733" y="6189740"/>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27" name="object 27"/>
          <p:cNvSpPr/>
          <p:nvPr/>
        </p:nvSpPr>
        <p:spPr>
          <a:xfrm>
            <a:off x="4564386" y="4611706"/>
            <a:ext cx="173355" cy="253365"/>
          </a:xfrm>
          <a:custGeom>
            <a:avLst/>
            <a:gdLst/>
            <a:ahLst/>
            <a:cxnLst/>
            <a:rect l="l" t="t" r="r" b="b"/>
            <a:pathLst>
              <a:path w="173354" h="253364">
                <a:moveTo>
                  <a:pt x="0" y="0"/>
                </a:moveTo>
                <a:lnTo>
                  <a:pt x="0" y="253250"/>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txBox="1"/>
          <p:nvPr/>
        </p:nvSpPr>
        <p:spPr>
          <a:xfrm>
            <a:off x="6717235" y="6359367"/>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15</a:t>
            </a:fld>
            <a:endParaRPr spc="-25" dirty="0">
              <a:ea typeface="Hiragino Kaku Gothic Pro W3" panose="020B0300000000000000" pitchFamily="34" charset="-128"/>
            </a:endParaRPr>
          </a:p>
        </p:txBody>
      </p:sp>
      <p:sp>
        <p:nvSpPr>
          <p:cNvPr id="29" name="object 29"/>
          <p:cNvSpPr txBox="1"/>
          <p:nvPr/>
        </p:nvSpPr>
        <p:spPr>
          <a:xfrm>
            <a:off x="3013598" y="6359367"/>
            <a:ext cx="1540510" cy="382156"/>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a:latin typeface="Hiragino Kaku Gothic Pro W3" panose="020B0300000000000000" pitchFamily="34" charset="-128"/>
              <a:ea typeface="Hiragino Kaku Gothic Pro W3" panose="020B0300000000000000" pitchFamily="34" charset="-128"/>
              <a:cs typeface="Source Han Sans JP"/>
            </a:endParaRPr>
          </a:p>
        </p:txBody>
      </p:sp>
      <p:sp>
        <p:nvSpPr>
          <p:cNvPr id="30" name="object 30"/>
          <p:cNvSpPr txBox="1"/>
          <p:nvPr/>
        </p:nvSpPr>
        <p:spPr>
          <a:xfrm>
            <a:off x="8851824" y="2242657"/>
            <a:ext cx="2910205" cy="1885131"/>
          </a:xfrm>
          <a:prstGeom prst="rect">
            <a:avLst/>
          </a:prstGeom>
          <a:ln w="6350">
            <a:solidFill>
              <a:srgbClr val="899098"/>
            </a:solidFill>
          </a:ln>
        </p:spPr>
        <p:txBody>
          <a:bodyPr vert="horz" wrap="square" lIns="0" tIns="0" rIns="0" bIns="0" rtlCol="0">
            <a:spAutoFit/>
          </a:bodyPr>
          <a:lstStyle/>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20"/>
              </a:spcBef>
            </a:pPr>
            <a:endParaRPr sz="1550">
              <a:latin typeface="Hiragino Kaku Gothic Pro W3" panose="020B0300000000000000" pitchFamily="34" charset="-128"/>
              <a:ea typeface="Hiragino Kaku Gothic Pro W3" panose="020B0300000000000000" pitchFamily="34" charset="-128"/>
              <a:cs typeface="Times New Roman"/>
            </a:endParaRPr>
          </a:p>
          <a:p>
            <a:pPr marL="685800">
              <a:lnSpc>
                <a:spcPct val="100000"/>
              </a:lnSpc>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 name="object 53">
            <a:extLst>
              <a:ext uri="{FF2B5EF4-FFF2-40B4-BE49-F238E27FC236}">
                <a16:creationId xmlns:a16="http://schemas.microsoft.com/office/drawing/2014/main" id="{A9BC9FD6-5C11-8171-EF3F-0716B2F0F18A}"/>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71311" y="7566472"/>
            <a:ext cx="7078980" cy="943848"/>
          </a:xfrm>
          <a:prstGeom prst="rect">
            <a:avLst/>
          </a:prstGeom>
        </p:spPr>
        <p:txBody>
          <a:bodyPr vert="horz" wrap="square" lIns="0" tIns="68580" rIns="0" bIns="0" rtlCol="0">
            <a:spAutoFit/>
          </a:bodyPr>
          <a:lstStyle/>
          <a:p>
            <a:pPr marL="12700">
              <a:lnSpc>
                <a:spcPct val="100000"/>
              </a:lnSpc>
              <a:spcBef>
                <a:spcPts val="540"/>
              </a:spcBef>
            </a:pPr>
            <a:r>
              <a:rPr sz="1300" spc="-15" dirty="0">
                <a:latin typeface="Hiragino Kaku Gothic Pro W3" panose="020B0300000000000000" pitchFamily="34" charset="-128"/>
                <a:ea typeface="Hiragino Kaku Gothic Pro W3" panose="020B0300000000000000" pitchFamily="34" charset="-128"/>
                <a:cs typeface="PMingLiU"/>
              </a:rPr>
              <a:t>「書類の内容に同意」ボタンをクリックします。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45" dirty="0">
                <a:latin typeface="Hiragino Kaku Gothic Pro W3" panose="020B0300000000000000" pitchFamily="34" charset="-128"/>
                <a:ea typeface="Hiragino Kaku Gothic Pro W3" panose="020B0300000000000000" pitchFamily="34" charset="-128"/>
                <a:cs typeface="PMingLiU"/>
              </a:rPr>
              <a:t>さらにポップアップにて確認画面が出ますので「同意して確認完了」ボタンをクリックします。</a:t>
            </a:r>
            <a:endParaRPr sz="130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10"/>
              </a:spcBef>
            </a:pPr>
            <a:endParaRPr sz="1450">
              <a:latin typeface="Hiragino Kaku Gothic Pro W3" panose="020B0300000000000000" pitchFamily="34" charset="-128"/>
              <a:ea typeface="Hiragino Kaku Gothic Pro W3" panose="020B0300000000000000" pitchFamily="34" charset="-128"/>
              <a:cs typeface="PMingLiU"/>
            </a:endParaRPr>
          </a:p>
          <a:p>
            <a:pPr marL="12700">
              <a:lnSpc>
                <a:spcPct val="100000"/>
              </a:lnSpc>
            </a:pPr>
            <a:r>
              <a:rPr sz="1300" spc="-10" dirty="0">
                <a:latin typeface="Hiragino Kaku Gothic Pro W3" panose="020B0300000000000000" pitchFamily="34" charset="-128"/>
                <a:ea typeface="Hiragino Kaku Gothic Pro W3" panose="020B0300000000000000" pitchFamily="34" charset="-128"/>
                <a:cs typeface="PMingLiU"/>
              </a:rPr>
              <a:t>この時点で合意締結が完了し、書類に改竄不可能な電子署名の処理が施されます。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p:nvPr/>
        </p:nvSpPr>
        <p:spPr>
          <a:xfrm>
            <a:off x="408004" y="294946"/>
            <a:ext cx="5265420" cy="299085"/>
          </a:xfrm>
          <a:custGeom>
            <a:avLst/>
            <a:gdLst/>
            <a:ahLst/>
            <a:cxnLst/>
            <a:rect l="l" t="t" r="r" b="b"/>
            <a:pathLst>
              <a:path w="5265420" h="299084">
                <a:moveTo>
                  <a:pt x="0" y="0"/>
                </a:moveTo>
                <a:lnTo>
                  <a:pt x="5265399" y="0"/>
                </a:lnTo>
                <a:lnTo>
                  <a:pt x="5265399"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txBox="1"/>
          <p:nvPr/>
        </p:nvSpPr>
        <p:spPr>
          <a:xfrm>
            <a:off x="395304" y="271927"/>
            <a:ext cx="58022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2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02.</a:t>
            </a:r>
            <a:r>
              <a:rPr sz="1900" spc="31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契約書確認・合意（ス</a:t>
            </a:r>
            <a:r>
              <a:rPr sz="1900" spc="-70" dirty="0">
                <a:solidFill>
                  <a:srgbClr val="3D3D3D"/>
                </a:solidFill>
                <a:latin typeface="Hiragino Kaku Gothic Pro W3" panose="020B0300000000000000" pitchFamily="34" charset="-128"/>
                <a:ea typeface="Hiragino Kaku Gothic Pro W3" panose="020B0300000000000000" pitchFamily="34" charset="-128"/>
                <a:cs typeface="PMingLiU"/>
              </a:rPr>
              <a:t>マートフォ</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ン</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1260665" y="1194870"/>
            <a:ext cx="4216400" cy="715010"/>
          </a:xfrm>
          <a:prstGeom prst="rect">
            <a:avLst/>
          </a:prstGeom>
        </p:spPr>
        <p:txBody>
          <a:bodyPr vert="horz" wrap="square" lIns="0" tIns="128905" rIns="0" bIns="0" rtlCol="0">
            <a:spAutoFit/>
          </a:bodyPr>
          <a:lstStyle/>
          <a:p>
            <a:pPr marL="12700">
              <a:lnSpc>
                <a:spcPct val="100000"/>
              </a:lnSpc>
              <a:spcBef>
                <a:spcPts val="1015"/>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STEP02-</a:t>
            </a:r>
            <a:r>
              <a:rPr sz="1500" spc="-35" dirty="0">
                <a:solidFill>
                  <a:srgbClr val="47515B"/>
                </a:solidFill>
                <a:latin typeface="Hiragino Kaku Gothic Pro W3" panose="020B0300000000000000" pitchFamily="34" charset="-128"/>
                <a:ea typeface="Hiragino Kaku Gothic Pro W3" panose="020B0300000000000000" pitchFamily="34" charset="-128"/>
                <a:cs typeface="Arial"/>
              </a:rPr>
              <a:t>2.</a:t>
            </a:r>
            <a:endParaRPr sz="1500" dirty="0">
              <a:latin typeface="Hiragino Kaku Gothic Pro W3" panose="020B0300000000000000" pitchFamily="34" charset="-128"/>
              <a:ea typeface="Hiragino Kaku Gothic Pro W3" panose="020B0300000000000000" pitchFamily="34" charset="-128"/>
              <a:cs typeface="Arial"/>
            </a:endParaRPr>
          </a:p>
          <a:p>
            <a:pPr marL="12700">
              <a:lnSpc>
                <a:spcPct val="100000"/>
              </a:lnSpc>
              <a:spcBef>
                <a:spcPts val="915"/>
              </a:spcBef>
            </a:pPr>
            <a:r>
              <a:rPr sz="1500" spc="-5" dirty="0">
                <a:solidFill>
                  <a:srgbClr val="3B3B3B"/>
                </a:solidFill>
                <a:latin typeface="Hiragino Kaku Gothic Pro W3" panose="020B0300000000000000" pitchFamily="34" charset="-128"/>
                <a:ea typeface="Hiragino Kaku Gothic Pro W3" panose="020B0300000000000000" pitchFamily="34" charset="-128"/>
                <a:cs typeface="PMingLiU"/>
              </a:rPr>
              <a:t>同意ボタンをクリックし、合意締結を完了します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7" name="object 7"/>
          <p:cNvGrpSpPr/>
          <p:nvPr/>
        </p:nvGrpSpPr>
        <p:grpSpPr>
          <a:xfrm>
            <a:off x="6816804" y="2236307"/>
            <a:ext cx="5034915" cy="5146040"/>
            <a:chOff x="6816804" y="2236307"/>
            <a:chExt cx="5034915" cy="5146040"/>
          </a:xfrm>
        </p:grpSpPr>
        <p:pic>
          <p:nvPicPr>
            <p:cNvPr id="8" name="object 8"/>
            <p:cNvPicPr/>
            <p:nvPr/>
          </p:nvPicPr>
          <p:blipFill>
            <a:blip r:embed="rId2" cstate="print"/>
            <a:stretch>
              <a:fillRect/>
            </a:stretch>
          </p:blipFill>
          <p:spPr>
            <a:xfrm>
              <a:off x="6819979" y="2239483"/>
              <a:ext cx="2996255" cy="5139533"/>
            </a:xfrm>
            <a:prstGeom prst="rect">
              <a:avLst/>
            </a:prstGeom>
          </p:spPr>
        </p:pic>
        <p:sp>
          <p:nvSpPr>
            <p:cNvPr id="9" name="object 9"/>
            <p:cNvSpPr/>
            <p:nvPr/>
          </p:nvSpPr>
          <p:spPr>
            <a:xfrm>
              <a:off x="6819979" y="2239482"/>
              <a:ext cx="2996565" cy="5139690"/>
            </a:xfrm>
            <a:custGeom>
              <a:avLst/>
              <a:gdLst/>
              <a:ahLst/>
              <a:cxnLst/>
              <a:rect l="l" t="t" r="r" b="b"/>
              <a:pathLst>
                <a:path w="2996565" h="5139690">
                  <a:moveTo>
                    <a:pt x="0" y="0"/>
                  </a:moveTo>
                  <a:lnTo>
                    <a:pt x="2996255" y="0"/>
                  </a:lnTo>
                  <a:lnTo>
                    <a:pt x="2996255" y="5139533"/>
                  </a:lnTo>
                  <a:lnTo>
                    <a:pt x="0" y="5139533"/>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7695130" y="6574176"/>
              <a:ext cx="2109470" cy="391160"/>
            </a:xfrm>
            <a:custGeom>
              <a:avLst/>
              <a:gdLst/>
              <a:ahLst/>
              <a:cxnLst/>
              <a:rect l="l" t="t" r="r" b="b"/>
              <a:pathLst>
                <a:path w="2109470" h="391159">
                  <a:moveTo>
                    <a:pt x="0" y="0"/>
                  </a:moveTo>
                  <a:lnTo>
                    <a:pt x="2109434" y="0"/>
                  </a:lnTo>
                  <a:lnTo>
                    <a:pt x="2109434" y="391134"/>
                  </a:lnTo>
                  <a:lnTo>
                    <a:pt x="0" y="39113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9767839" y="6492923"/>
              <a:ext cx="2071370" cy="553720"/>
            </a:xfrm>
            <a:custGeom>
              <a:avLst/>
              <a:gdLst/>
              <a:ahLst/>
              <a:cxnLst/>
              <a:rect l="l" t="t" r="r" b="b"/>
              <a:pathLst>
                <a:path w="2071370" h="553720">
                  <a:moveTo>
                    <a:pt x="2070893" y="0"/>
                  </a:moveTo>
                  <a:lnTo>
                    <a:pt x="111918" y="0"/>
                  </a:lnTo>
                  <a:lnTo>
                    <a:pt x="111918" y="197643"/>
                  </a:lnTo>
                  <a:lnTo>
                    <a:pt x="0" y="292893"/>
                  </a:lnTo>
                  <a:lnTo>
                    <a:pt x="111918" y="387747"/>
                  </a:lnTo>
                  <a:lnTo>
                    <a:pt x="111918" y="553641"/>
                  </a:lnTo>
                  <a:lnTo>
                    <a:pt x="2070893" y="553641"/>
                  </a:lnTo>
                  <a:lnTo>
                    <a:pt x="2070893"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9767839" y="6492923"/>
              <a:ext cx="2071370" cy="553720"/>
            </a:xfrm>
            <a:custGeom>
              <a:avLst/>
              <a:gdLst/>
              <a:ahLst/>
              <a:cxnLst/>
              <a:rect l="l" t="t" r="r" b="b"/>
              <a:pathLst>
                <a:path w="2071370" h="553720">
                  <a:moveTo>
                    <a:pt x="111918" y="0"/>
                  </a:moveTo>
                  <a:lnTo>
                    <a:pt x="111918" y="197643"/>
                  </a:lnTo>
                  <a:lnTo>
                    <a:pt x="0" y="292893"/>
                  </a:lnTo>
                  <a:lnTo>
                    <a:pt x="111918" y="387746"/>
                  </a:lnTo>
                  <a:lnTo>
                    <a:pt x="111918" y="553640"/>
                  </a:lnTo>
                  <a:lnTo>
                    <a:pt x="2070893" y="553640"/>
                  </a:lnTo>
                  <a:lnTo>
                    <a:pt x="2070893" y="0"/>
                  </a:lnTo>
                  <a:lnTo>
                    <a:pt x="111918"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13" name="object 13"/>
          <p:cNvGrpSpPr/>
          <p:nvPr/>
        </p:nvGrpSpPr>
        <p:grpSpPr>
          <a:xfrm>
            <a:off x="1255144" y="2236307"/>
            <a:ext cx="5046980" cy="5233035"/>
            <a:chOff x="1255144" y="2236307"/>
            <a:chExt cx="5046980" cy="5233035"/>
          </a:xfrm>
        </p:grpSpPr>
        <p:pic>
          <p:nvPicPr>
            <p:cNvPr id="14" name="object 14"/>
            <p:cNvPicPr/>
            <p:nvPr/>
          </p:nvPicPr>
          <p:blipFill>
            <a:blip r:embed="rId3" cstate="print"/>
            <a:stretch>
              <a:fillRect/>
            </a:stretch>
          </p:blipFill>
          <p:spPr>
            <a:xfrm>
              <a:off x="1258319" y="2239483"/>
              <a:ext cx="2996255" cy="5139533"/>
            </a:xfrm>
            <a:prstGeom prst="rect">
              <a:avLst/>
            </a:prstGeom>
          </p:spPr>
        </p:pic>
        <p:sp>
          <p:nvSpPr>
            <p:cNvPr id="15" name="object 15"/>
            <p:cNvSpPr/>
            <p:nvPr/>
          </p:nvSpPr>
          <p:spPr>
            <a:xfrm>
              <a:off x="1258319" y="2239482"/>
              <a:ext cx="2996565" cy="5139690"/>
            </a:xfrm>
            <a:custGeom>
              <a:avLst/>
              <a:gdLst/>
              <a:ahLst/>
              <a:cxnLst/>
              <a:rect l="l" t="t" r="r" b="b"/>
              <a:pathLst>
                <a:path w="2996565" h="5139690">
                  <a:moveTo>
                    <a:pt x="0" y="0"/>
                  </a:moveTo>
                  <a:lnTo>
                    <a:pt x="2996255" y="0"/>
                  </a:lnTo>
                  <a:lnTo>
                    <a:pt x="2996255" y="5139533"/>
                  </a:lnTo>
                  <a:lnTo>
                    <a:pt x="0" y="5139533"/>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3288230" y="6993069"/>
              <a:ext cx="950594" cy="373380"/>
            </a:xfrm>
            <a:custGeom>
              <a:avLst/>
              <a:gdLst/>
              <a:ahLst/>
              <a:cxnLst/>
              <a:rect l="l" t="t" r="r" b="b"/>
              <a:pathLst>
                <a:path w="950595" h="373379">
                  <a:moveTo>
                    <a:pt x="0" y="0"/>
                  </a:moveTo>
                  <a:lnTo>
                    <a:pt x="950212" y="0"/>
                  </a:lnTo>
                  <a:lnTo>
                    <a:pt x="950212" y="373314"/>
                  </a:lnTo>
                  <a:lnTo>
                    <a:pt x="0" y="37331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4217939" y="6902907"/>
              <a:ext cx="2071370" cy="553720"/>
            </a:xfrm>
            <a:custGeom>
              <a:avLst/>
              <a:gdLst/>
              <a:ahLst/>
              <a:cxnLst/>
              <a:rect l="l" t="t" r="r" b="b"/>
              <a:pathLst>
                <a:path w="2071370" h="553720">
                  <a:moveTo>
                    <a:pt x="2070893" y="0"/>
                  </a:moveTo>
                  <a:lnTo>
                    <a:pt x="111918" y="0"/>
                  </a:lnTo>
                  <a:lnTo>
                    <a:pt x="111918" y="197643"/>
                  </a:lnTo>
                  <a:lnTo>
                    <a:pt x="0" y="292893"/>
                  </a:lnTo>
                  <a:lnTo>
                    <a:pt x="111918" y="387747"/>
                  </a:lnTo>
                  <a:lnTo>
                    <a:pt x="111918" y="553641"/>
                  </a:lnTo>
                  <a:lnTo>
                    <a:pt x="2070893" y="553641"/>
                  </a:lnTo>
                  <a:lnTo>
                    <a:pt x="2070893"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4217939" y="6902907"/>
              <a:ext cx="2071370" cy="553720"/>
            </a:xfrm>
            <a:custGeom>
              <a:avLst/>
              <a:gdLst/>
              <a:ahLst/>
              <a:cxnLst/>
              <a:rect l="l" t="t" r="r" b="b"/>
              <a:pathLst>
                <a:path w="2071370" h="553720">
                  <a:moveTo>
                    <a:pt x="111918" y="0"/>
                  </a:moveTo>
                  <a:lnTo>
                    <a:pt x="111918" y="197643"/>
                  </a:lnTo>
                  <a:lnTo>
                    <a:pt x="0" y="292893"/>
                  </a:lnTo>
                  <a:lnTo>
                    <a:pt x="111918" y="387746"/>
                  </a:lnTo>
                  <a:lnTo>
                    <a:pt x="111918" y="553640"/>
                  </a:lnTo>
                  <a:lnTo>
                    <a:pt x="2070893" y="553640"/>
                  </a:lnTo>
                  <a:lnTo>
                    <a:pt x="2070893" y="0"/>
                  </a:lnTo>
                  <a:lnTo>
                    <a:pt x="111918"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9" name="object 19"/>
          <p:cNvSpPr/>
          <p:nvPr/>
        </p:nvSpPr>
        <p:spPr>
          <a:xfrm>
            <a:off x="5450643" y="4611191"/>
            <a:ext cx="173355" cy="253365"/>
          </a:xfrm>
          <a:custGeom>
            <a:avLst/>
            <a:gdLst/>
            <a:ahLst/>
            <a:cxnLst/>
            <a:rect l="l" t="t" r="r" b="b"/>
            <a:pathLst>
              <a:path w="173354" h="253364">
                <a:moveTo>
                  <a:pt x="0" y="0"/>
                </a:moveTo>
                <a:lnTo>
                  <a:pt x="0" y="253251"/>
                </a:lnTo>
                <a:lnTo>
                  <a:pt x="173268" y="126626"/>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txBox="1"/>
          <p:nvPr/>
        </p:nvSpPr>
        <p:spPr>
          <a:xfrm>
            <a:off x="4523601" y="7072533"/>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16</a:t>
            </a:fld>
            <a:endParaRPr spc="-25" dirty="0">
              <a:ea typeface="Hiragino Kaku Gothic Pro W3" panose="020B0300000000000000" pitchFamily="34" charset="-128"/>
            </a:endParaRPr>
          </a:p>
        </p:txBody>
      </p:sp>
      <p:sp>
        <p:nvSpPr>
          <p:cNvPr id="21" name="object 21"/>
          <p:cNvSpPr txBox="1"/>
          <p:nvPr/>
        </p:nvSpPr>
        <p:spPr>
          <a:xfrm>
            <a:off x="10073501" y="6662550"/>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 name="object 53">
            <a:extLst>
              <a:ext uri="{FF2B5EF4-FFF2-40B4-BE49-F238E27FC236}">
                <a16:creationId xmlns:a16="http://schemas.microsoft.com/office/drawing/2014/main" id="{5495080F-702E-5583-778D-2D5300D4CBB3}"/>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004" y="199796"/>
            <a:ext cx="4049395" cy="413575"/>
          </a:xfrm>
          <a:prstGeom prst="rect">
            <a:avLst/>
          </a:prstGeom>
        </p:spPr>
        <p:txBody>
          <a:bodyPr vert="horz" wrap="square" lIns="0" tIns="74295" rIns="0" bIns="0" rtlCol="0">
            <a:spAutoFit/>
          </a:bodyPr>
          <a:lstStyle/>
          <a:p>
            <a:pPr>
              <a:lnSpc>
                <a:spcPct val="100000"/>
              </a:lnSpc>
              <a:spcBef>
                <a:spcPts val="585"/>
              </a:spcBef>
            </a:pPr>
            <a:r>
              <a:rPr sz="2200" dirty="0">
                <a:solidFill>
                  <a:srgbClr val="2F363F"/>
                </a:solidFill>
                <a:latin typeface="Hiragino Kaku Gothic Pro W3" panose="020B0300000000000000" pitchFamily="34" charset="-128"/>
                <a:ea typeface="Hiragino Kaku Gothic Pro W3" panose="020B0300000000000000" pitchFamily="34" charset="-128"/>
                <a:cs typeface="PMingLiU"/>
              </a:rPr>
              <a:t>3-</a:t>
            </a:r>
            <a:r>
              <a:rPr sz="2200" spc="50" dirty="0">
                <a:solidFill>
                  <a:srgbClr val="2F363F"/>
                </a:solidFill>
                <a:latin typeface="Hiragino Kaku Gothic Pro W3" panose="020B0300000000000000" pitchFamily="34" charset="-128"/>
                <a:ea typeface="Hiragino Kaku Gothic Pro W3" panose="020B0300000000000000" pitchFamily="34" charset="-128"/>
                <a:cs typeface="PMingLiU"/>
              </a:rPr>
              <a:t>2</a:t>
            </a:r>
            <a:r>
              <a:rPr sz="2200" spc="110" dirty="0">
                <a:solidFill>
                  <a:srgbClr val="2F363F"/>
                </a:solidFill>
                <a:latin typeface="Hiragino Kaku Gothic Pro W3" panose="020B0300000000000000" pitchFamily="34" charset="-128"/>
                <a:ea typeface="Hiragino Kaku Gothic Pro W3" panose="020B0300000000000000" pitchFamily="34" charset="-128"/>
                <a:cs typeface="PMingLiU"/>
              </a:rPr>
              <a:t>画面詳細（ス</a:t>
            </a:r>
            <a:r>
              <a:rPr sz="2200" spc="-60" dirty="0">
                <a:solidFill>
                  <a:srgbClr val="2F363F"/>
                </a:solidFill>
                <a:latin typeface="Hiragino Kaku Gothic Pro W3" panose="020B0300000000000000" pitchFamily="34" charset="-128"/>
                <a:ea typeface="Hiragino Kaku Gothic Pro W3" panose="020B0300000000000000" pitchFamily="34" charset="-128"/>
                <a:cs typeface="PMingLiU"/>
              </a:rPr>
              <a:t>マートフ</a:t>
            </a:r>
            <a:r>
              <a:rPr lang="ja-JP" altLang="en-US" sz="2200" spc="-60">
                <a:solidFill>
                  <a:srgbClr val="2F363F"/>
                </a:solidFill>
                <a:latin typeface="Hiragino Kaku Gothic Pro W3" panose="020B0300000000000000" pitchFamily="34" charset="-128"/>
                <a:ea typeface="Hiragino Kaku Gothic Pro W3" panose="020B0300000000000000" pitchFamily="34" charset="-128"/>
                <a:cs typeface="PMingLiU"/>
              </a:rPr>
              <a:t>ォ</a:t>
            </a:r>
            <a:endParaRPr sz="2200" dirty="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1251969" y="2237819"/>
            <a:ext cx="4086225" cy="5152390"/>
            <a:chOff x="1251969" y="2237819"/>
            <a:chExt cx="4086225" cy="5152390"/>
          </a:xfrm>
        </p:grpSpPr>
        <p:pic>
          <p:nvPicPr>
            <p:cNvPr id="4" name="object 4"/>
            <p:cNvPicPr/>
            <p:nvPr/>
          </p:nvPicPr>
          <p:blipFill>
            <a:blip r:embed="rId2" cstate="print"/>
            <a:stretch>
              <a:fillRect/>
            </a:stretch>
          </p:blipFill>
          <p:spPr>
            <a:xfrm>
              <a:off x="1340984" y="2240994"/>
              <a:ext cx="3654978" cy="5145883"/>
            </a:xfrm>
            <a:prstGeom prst="rect">
              <a:avLst/>
            </a:prstGeom>
          </p:spPr>
        </p:pic>
        <p:sp>
          <p:nvSpPr>
            <p:cNvPr id="5" name="object 5"/>
            <p:cNvSpPr/>
            <p:nvPr/>
          </p:nvSpPr>
          <p:spPr>
            <a:xfrm>
              <a:off x="1255144" y="2240994"/>
              <a:ext cx="3745865" cy="5146040"/>
            </a:xfrm>
            <a:custGeom>
              <a:avLst/>
              <a:gdLst/>
              <a:ahLst/>
              <a:cxnLst/>
              <a:rect l="l" t="t" r="r" b="b"/>
              <a:pathLst>
                <a:path w="3745865" h="5146040">
                  <a:moveTo>
                    <a:pt x="0" y="0"/>
                  </a:moveTo>
                  <a:lnTo>
                    <a:pt x="3745336" y="0"/>
                  </a:lnTo>
                  <a:lnTo>
                    <a:pt x="3745336" y="5145883"/>
                  </a:lnTo>
                  <a:lnTo>
                    <a:pt x="0" y="5145883"/>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356334" y="6396709"/>
              <a:ext cx="1270000" cy="877569"/>
            </a:xfrm>
            <a:custGeom>
              <a:avLst/>
              <a:gdLst/>
              <a:ahLst/>
              <a:cxnLst/>
              <a:rect l="l" t="t" r="r" b="b"/>
              <a:pathLst>
                <a:path w="1270000" h="877570">
                  <a:moveTo>
                    <a:pt x="0" y="0"/>
                  </a:moveTo>
                  <a:lnTo>
                    <a:pt x="1270000" y="0"/>
                  </a:lnTo>
                  <a:lnTo>
                    <a:pt x="1270000" y="876955"/>
                  </a:lnTo>
                  <a:lnTo>
                    <a:pt x="0" y="876955"/>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579294" y="6430374"/>
              <a:ext cx="2745740" cy="809625"/>
            </a:xfrm>
            <a:custGeom>
              <a:avLst/>
              <a:gdLst/>
              <a:ahLst/>
              <a:cxnLst/>
              <a:rect l="l" t="t" r="r" b="b"/>
              <a:pathLst>
                <a:path w="2745740" h="809625">
                  <a:moveTo>
                    <a:pt x="2745581" y="0"/>
                  </a:moveTo>
                  <a:lnTo>
                    <a:pt x="151210" y="0"/>
                  </a:lnTo>
                  <a:lnTo>
                    <a:pt x="151210" y="273446"/>
                  </a:lnTo>
                  <a:lnTo>
                    <a:pt x="0" y="362743"/>
                  </a:lnTo>
                  <a:lnTo>
                    <a:pt x="151210" y="452039"/>
                  </a:lnTo>
                  <a:lnTo>
                    <a:pt x="151210" y="809624"/>
                  </a:lnTo>
                  <a:lnTo>
                    <a:pt x="2745581" y="809624"/>
                  </a:lnTo>
                  <a:lnTo>
                    <a:pt x="2745581"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2579295" y="6430374"/>
              <a:ext cx="2745740" cy="809625"/>
            </a:xfrm>
            <a:custGeom>
              <a:avLst/>
              <a:gdLst/>
              <a:ahLst/>
              <a:cxnLst/>
              <a:rect l="l" t="t" r="r" b="b"/>
              <a:pathLst>
                <a:path w="2745740" h="809625">
                  <a:moveTo>
                    <a:pt x="151209" y="0"/>
                  </a:moveTo>
                  <a:lnTo>
                    <a:pt x="151209" y="273446"/>
                  </a:lnTo>
                  <a:lnTo>
                    <a:pt x="0" y="362743"/>
                  </a:lnTo>
                  <a:lnTo>
                    <a:pt x="151209" y="452040"/>
                  </a:lnTo>
                  <a:lnTo>
                    <a:pt x="151209" y="809625"/>
                  </a:lnTo>
                  <a:lnTo>
                    <a:pt x="2745580" y="809625"/>
                  </a:lnTo>
                  <a:lnTo>
                    <a:pt x="2745580" y="0"/>
                  </a:lnTo>
                  <a:lnTo>
                    <a:pt x="151209"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9" name="object 9"/>
          <p:cNvSpPr txBox="1"/>
          <p:nvPr/>
        </p:nvSpPr>
        <p:spPr>
          <a:xfrm>
            <a:off x="1271311" y="7566472"/>
            <a:ext cx="8589645" cy="533400"/>
          </a:xfrm>
          <a:prstGeom prst="rect">
            <a:avLst/>
          </a:prstGeom>
        </p:spPr>
        <p:txBody>
          <a:bodyPr vert="horz" wrap="square" lIns="0" tIns="68580" rIns="0" bIns="0" rtlCol="0">
            <a:spAutoFit/>
          </a:bodyPr>
          <a:lstStyle/>
          <a:p>
            <a:pPr marL="12700">
              <a:lnSpc>
                <a:spcPct val="100000"/>
              </a:lnSpc>
              <a:spcBef>
                <a:spcPts val="5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メール</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に添付されたPDFは、クラウド</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サ</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インに登録していなくても保存することができます。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クラウドサインに登録した場合には、書類の保管機能・検索機能など、より便利な機能を利用することができます。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10" name="object 10"/>
          <p:cNvSpPr/>
          <p:nvPr/>
        </p:nvSpPr>
        <p:spPr>
          <a:xfrm>
            <a:off x="408004" y="294946"/>
            <a:ext cx="6746240" cy="299085"/>
          </a:xfrm>
          <a:custGeom>
            <a:avLst/>
            <a:gdLst/>
            <a:ahLst/>
            <a:cxnLst/>
            <a:rect l="l" t="t" r="r" b="b"/>
            <a:pathLst>
              <a:path w="6746240" h="299084">
                <a:moveTo>
                  <a:pt x="0" y="0"/>
                </a:moveTo>
                <a:lnTo>
                  <a:pt x="6746040" y="0"/>
                </a:lnTo>
                <a:lnTo>
                  <a:pt x="6746040"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txBox="1"/>
          <p:nvPr/>
        </p:nvSpPr>
        <p:spPr>
          <a:xfrm>
            <a:off x="395304" y="271927"/>
            <a:ext cx="78596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9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03.</a:t>
            </a:r>
            <a:r>
              <a:rPr sz="1900" spc="27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55" dirty="0" err="1">
                <a:solidFill>
                  <a:srgbClr val="3D3D3D"/>
                </a:solidFill>
                <a:latin typeface="Hiragino Kaku Gothic Pro W3" panose="020B0300000000000000" pitchFamily="34" charset="-128"/>
                <a:ea typeface="Hiragino Kaku Gothic Pro W3" panose="020B0300000000000000" pitchFamily="34" charset="-128"/>
                <a:cs typeface="PMingLiU"/>
              </a:rPr>
              <a:t>締結後書類を印刷・</a:t>
            </a:r>
            <a:r>
              <a:rPr sz="1900" dirty="0" err="1">
                <a:solidFill>
                  <a:srgbClr val="3D3D3D"/>
                </a:solidFill>
                <a:latin typeface="Hiragino Kaku Gothic Pro W3" panose="020B0300000000000000" pitchFamily="34" charset="-128"/>
                <a:ea typeface="Hiragino Kaku Gothic Pro W3" panose="020B0300000000000000" pitchFamily="34" charset="-128"/>
                <a:cs typeface="PMingLiU"/>
              </a:rPr>
              <a:t>PDF</a:t>
            </a:r>
            <a:r>
              <a:rPr sz="1900" spc="55" dirty="0" err="1">
                <a:solidFill>
                  <a:srgbClr val="3D3D3D"/>
                </a:solidFill>
                <a:latin typeface="Hiragino Kaku Gothic Pro W3" panose="020B0300000000000000" pitchFamily="34" charset="-128"/>
                <a:ea typeface="Hiragino Kaku Gothic Pro W3" panose="020B0300000000000000" pitchFamily="34" charset="-128"/>
                <a:cs typeface="PMingLiU"/>
              </a:rPr>
              <a:t>で保管（ス</a:t>
            </a:r>
            <a:r>
              <a:rPr sz="1900" spc="-60" dirty="0" err="1">
                <a:solidFill>
                  <a:srgbClr val="3D3D3D"/>
                </a:solidFill>
                <a:latin typeface="Hiragino Kaku Gothic Pro W3" panose="020B0300000000000000" pitchFamily="34" charset="-128"/>
                <a:ea typeface="Hiragino Kaku Gothic Pro W3" panose="020B0300000000000000" pitchFamily="34" charset="-128"/>
                <a:cs typeface="PMingLiU"/>
              </a:rPr>
              <a:t>マートフォ</a:t>
            </a:r>
            <a:r>
              <a:rPr lang="ja-JP" altLang="en-US" sz="1900">
                <a:solidFill>
                  <a:srgbClr val="3D3D3D"/>
                </a:solidFill>
                <a:latin typeface="Hiragino Kaku Gothic Pro W3" panose="020B0300000000000000" pitchFamily="34" charset="-128"/>
                <a:ea typeface="Hiragino Kaku Gothic Pro W3" panose="020B0300000000000000" pitchFamily="34" charset="-128"/>
                <a:cs typeface="PMingLiU"/>
              </a:rPr>
              <a:t>ン</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17</a:t>
            </a:fld>
            <a:endParaRPr spc="-25" dirty="0">
              <a:ea typeface="Hiragino Kaku Gothic Pro W3" panose="020B0300000000000000" pitchFamily="34" charset="-128"/>
            </a:endParaRPr>
          </a:p>
        </p:txBody>
      </p:sp>
      <p:sp>
        <p:nvSpPr>
          <p:cNvPr id="12" name="object 12"/>
          <p:cNvSpPr txBox="1"/>
          <p:nvPr/>
        </p:nvSpPr>
        <p:spPr>
          <a:xfrm>
            <a:off x="1260665" y="1194870"/>
            <a:ext cx="8206105" cy="715010"/>
          </a:xfrm>
          <a:prstGeom prst="rect">
            <a:avLst/>
          </a:prstGeom>
        </p:spPr>
        <p:txBody>
          <a:bodyPr vert="horz" wrap="square" lIns="0" tIns="128905" rIns="0" bIns="0" rtlCol="0">
            <a:spAutoFit/>
          </a:bodyPr>
          <a:lstStyle/>
          <a:p>
            <a:pPr marL="12700">
              <a:lnSpc>
                <a:spcPct val="100000"/>
              </a:lnSpc>
              <a:spcBef>
                <a:spcPts val="1015"/>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STEP03.</a:t>
            </a:r>
            <a:endParaRPr sz="1500" dirty="0">
              <a:latin typeface="Hiragino Kaku Gothic Pro W3" panose="020B0300000000000000" pitchFamily="34" charset="-128"/>
              <a:ea typeface="Hiragino Kaku Gothic Pro W3" panose="020B0300000000000000" pitchFamily="34" charset="-128"/>
              <a:cs typeface="Arial"/>
            </a:endParaRPr>
          </a:p>
          <a:p>
            <a:pPr marL="12700">
              <a:lnSpc>
                <a:spcPct val="100000"/>
              </a:lnSpc>
              <a:spcBef>
                <a:spcPts val="915"/>
              </a:spcBef>
            </a:pP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電子署名が施された締結済み文書のPDFファ</a:t>
            </a:r>
            <a:r>
              <a:rPr sz="1500" spc="-45" dirty="0">
                <a:solidFill>
                  <a:srgbClr val="3B3B3B"/>
                </a:solidFill>
                <a:latin typeface="Hiragino Kaku Gothic Pro W3" panose="020B0300000000000000" pitchFamily="34" charset="-128"/>
                <a:ea typeface="Hiragino Kaku Gothic Pro W3" panose="020B0300000000000000" pitchFamily="34" charset="-128"/>
                <a:cs typeface="PMingLiU"/>
              </a:rPr>
              <a:t>イ</a:t>
            </a:r>
            <a:r>
              <a:rPr sz="1500" spc="-35" dirty="0">
                <a:solidFill>
                  <a:srgbClr val="3B3B3B"/>
                </a:solidFill>
                <a:latin typeface="Hiragino Kaku Gothic Pro W3" panose="020B0300000000000000" pitchFamily="34" charset="-128"/>
                <a:ea typeface="Hiragino Kaku Gothic Pro W3" panose="020B0300000000000000" pitchFamily="34" charset="-128"/>
                <a:cs typeface="PMingLiU"/>
              </a:rPr>
              <a:t>ルをメールで受け取り、ファイルを保存します。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3" name="object 13"/>
          <p:cNvSpPr txBox="1"/>
          <p:nvPr/>
        </p:nvSpPr>
        <p:spPr>
          <a:xfrm>
            <a:off x="3002926" y="6561628"/>
            <a:ext cx="2002789" cy="508000"/>
          </a:xfrm>
          <a:prstGeom prst="rect">
            <a:avLst/>
          </a:prstGeom>
        </p:spPr>
        <p:txBody>
          <a:bodyPr vert="horz" wrap="square" lIns="0" tIns="71120" rIns="0" bIns="0" rtlCol="0">
            <a:spAutoFit/>
          </a:bodyPr>
          <a:lstStyle/>
          <a:p>
            <a:pPr marL="12700">
              <a:lnSpc>
                <a:spcPct val="100000"/>
              </a:lnSpc>
              <a:spcBef>
                <a:spcPts val="560"/>
              </a:spcBef>
            </a:pPr>
            <a:r>
              <a:rPr sz="1200" dirty="0">
                <a:solidFill>
                  <a:srgbClr val="FFFFFF"/>
                </a:solidFill>
                <a:latin typeface="Hiragino Kaku Gothic Pro W3" panose="020B0300000000000000" pitchFamily="34" charset="-128"/>
                <a:ea typeface="Hiragino Kaku Gothic Pro W3" panose="020B0300000000000000" pitchFamily="34" charset="-128"/>
                <a:cs typeface="PMingLiU"/>
              </a:rPr>
              <a:t>合意締結済みのPDFファ</a:t>
            </a:r>
            <a:r>
              <a:rPr sz="1200" spc="-50" dirty="0">
                <a:solidFill>
                  <a:srgbClr val="FFFFFF"/>
                </a:solidFill>
                <a:latin typeface="Hiragino Kaku Gothic Pro W3" panose="020B0300000000000000" pitchFamily="34" charset="-128"/>
                <a:ea typeface="Hiragino Kaku Gothic Pro W3" panose="020B0300000000000000" pitchFamily="34" charset="-128"/>
                <a:cs typeface="PMingLiU"/>
              </a:rPr>
              <a:t>イル</a:t>
            </a:r>
            <a:endParaRPr sz="12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59"/>
              </a:spcBef>
            </a:pPr>
            <a:r>
              <a:rPr sz="1200" dirty="0">
                <a:solidFill>
                  <a:srgbClr val="FFFFFF"/>
                </a:solidFill>
                <a:latin typeface="Hiragino Kaku Gothic Pro W3" panose="020B0300000000000000" pitchFamily="34" charset="-128"/>
                <a:ea typeface="Hiragino Kaku Gothic Pro W3" panose="020B0300000000000000" pitchFamily="34" charset="-128"/>
                <a:cs typeface="PMingLiU"/>
              </a:rPr>
              <a:t>（電子署名入り</a:t>
            </a:r>
            <a:r>
              <a:rPr sz="1200" spc="-50" dirty="0">
                <a:solidFill>
                  <a:srgbClr val="FFFFFF"/>
                </a:solidFill>
                <a:latin typeface="Hiragino Kaku Gothic Pro W3" panose="020B0300000000000000" pitchFamily="34" charset="-128"/>
                <a:ea typeface="Hiragino Kaku Gothic Pro W3" panose="020B0300000000000000" pitchFamily="34" charset="-128"/>
                <a:cs typeface="PMingLiU"/>
              </a:rPr>
              <a:t>）</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16" name="object 53">
            <a:extLst>
              <a:ext uri="{FF2B5EF4-FFF2-40B4-BE49-F238E27FC236}">
                <a16:creationId xmlns:a16="http://schemas.microsoft.com/office/drawing/2014/main" id="{155E5B57-A417-B765-1832-B31BFCDE043B}"/>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1829" y="4238568"/>
            <a:ext cx="1501140" cy="379730"/>
          </a:xfrm>
          <a:prstGeom prst="rect">
            <a:avLst/>
          </a:prstGeom>
        </p:spPr>
        <p:txBody>
          <a:bodyPr vert="horz" wrap="square" lIns="0" tIns="15875" rIns="0" bIns="0" rtlCol="0">
            <a:spAutoFit/>
          </a:bodyPr>
          <a:lstStyle/>
          <a:p>
            <a:pPr marL="12700">
              <a:lnSpc>
                <a:spcPct val="100000"/>
              </a:lnSpc>
              <a:spcBef>
                <a:spcPts val="125"/>
              </a:spcBef>
            </a:pPr>
            <a:r>
              <a:rPr sz="2300" dirty="0">
                <a:solidFill>
                  <a:srgbClr val="2F363F"/>
                </a:solidFill>
                <a:latin typeface="Hiragino Kaku Gothic Pro W3" panose="020B0300000000000000" pitchFamily="34" charset="-128"/>
                <a:ea typeface="Hiragino Kaku Gothic Pro W3" panose="020B0300000000000000" pitchFamily="34" charset="-128"/>
                <a:cs typeface="PMingLiU"/>
              </a:rPr>
              <a:t>締結フロ</a:t>
            </a:r>
            <a:r>
              <a:rPr sz="2300" spc="-50" dirty="0">
                <a:solidFill>
                  <a:srgbClr val="2F363F"/>
                </a:solidFill>
                <a:latin typeface="Hiragino Kaku Gothic Pro W3" panose="020B0300000000000000" pitchFamily="34" charset="-128"/>
                <a:ea typeface="Hiragino Kaku Gothic Pro W3" panose="020B0300000000000000" pitchFamily="34" charset="-128"/>
                <a:cs typeface="PMingLiU"/>
              </a:rPr>
              <a:t>ー</a:t>
            </a:r>
            <a:endParaRPr sz="23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18</a:t>
            </a:fld>
            <a:endParaRPr spc="-25" dirty="0">
              <a:ea typeface="Hiragino Kaku Gothic Pro W3" panose="020B0300000000000000" pitchFamily="34" charset="-128"/>
            </a:endParaRPr>
          </a:p>
        </p:txBody>
      </p:sp>
      <p:sp>
        <p:nvSpPr>
          <p:cNvPr id="3" name="object 3"/>
          <p:cNvSpPr txBox="1">
            <a:spLocks noGrp="1"/>
          </p:cNvSpPr>
          <p:nvPr>
            <p:ph type="title"/>
          </p:nvPr>
        </p:nvSpPr>
        <p:spPr>
          <a:xfrm>
            <a:off x="4124959" y="4765645"/>
            <a:ext cx="4803140" cy="604520"/>
          </a:xfrm>
          <a:prstGeom prst="rect">
            <a:avLst/>
          </a:prstGeom>
        </p:spPr>
        <p:txBody>
          <a:bodyPr vert="horz" wrap="square" lIns="0" tIns="12700" rIns="0" bIns="0" rtlCol="0">
            <a:spAutoFit/>
          </a:bodyPr>
          <a:lstStyle/>
          <a:p>
            <a:pPr marL="12700">
              <a:lnSpc>
                <a:spcPct val="100000"/>
              </a:lnSpc>
              <a:spcBef>
                <a:spcPts val="100"/>
              </a:spcBef>
            </a:pPr>
            <a:r>
              <a:rPr sz="3800" spc="370" dirty="0">
                <a:solidFill>
                  <a:srgbClr val="0066D0"/>
                </a:solidFill>
                <a:latin typeface="Hiragino Kaku Gothic Pro W3" panose="020B0300000000000000" pitchFamily="34" charset="-128"/>
                <a:ea typeface="Hiragino Kaku Gothic Pro W3" panose="020B0300000000000000" pitchFamily="34" charset="-128"/>
              </a:rPr>
              <a:t>電子署名の確認方法</a:t>
            </a:r>
            <a:endParaRPr sz="3800">
              <a:latin typeface="Hiragino Kaku Gothic Pro W3" panose="020B0300000000000000" pitchFamily="34" charset="-128"/>
              <a:ea typeface="Hiragino Kaku Gothic Pro W3" panose="020B0300000000000000" pitchFamily="34" charset="-128"/>
            </a:endParaRPr>
          </a:p>
        </p:txBody>
      </p:sp>
      <p:sp>
        <p:nvSpPr>
          <p:cNvPr id="6" name="object 53">
            <a:extLst>
              <a:ext uri="{FF2B5EF4-FFF2-40B4-BE49-F238E27FC236}">
                <a16:creationId xmlns:a16="http://schemas.microsoft.com/office/drawing/2014/main" id="{303CB58E-0A5E-153E-9C05-0FFE416BC20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b="1" spc="-10" dirty="0">
                <a:latin typeface="Hiragino Kaku Gothic Pro W3" panose="020B0300000000000000" pitchFamily="34" charset="-128"/>
                <a:ea typeface="Hiragino Kaku Gothic Pro W3" panose="020B0300000000000000" pitchFamily="34" charset="-128"/>
              </a:rPr>
              <a:t>受信者の特定•認証</a:t>
            </a:r>
          </a:p>
          <a:p>
            <a:pPr marL="25400" marR="12065" algn="just">
              <a:lnSpc>
                <a:spcPct val="140000"/>
              </a:lnSpc>
              <a:spcBef>
                <a:spcPts val="620"/>
              </a:spcBef>
            </a:pPr>
            <a:r>
              <a:rPr sz="1400" spc="-30" dirty="0">
                <a:solidFill>
                  <a:srgbClr val="3D3D3D"/>
                </a:solidFill>
                <a:latin typeface="Hiragino Kaku Gothic Pro W3" panose="020B0300000000000000" pitchFamily="34" charset="-128"/>
                <a:ea typeface="Hiragino Kaku Gothic Pro W3" panose="020B0300000000000000" pitchFamily="34" charset="-128"/>
              </a:rPr>
              <a:t>クラウドサインでは、送信者が書類を送ると、受信者のメールアドレス宛に、書類を閲覧・確認するためのユニーク</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URL</a:t>
            </a:r>
            <a:r>
              <a:rPr sz="1400" spc="-20" dirty="0">
                <a:solidFill>
                  <a:srgbClr val="3D3D3D"/>
                </a:solidFill>
                <a:latin typeface="Hiragino Kaku Gothic Pro W3" panose="020B0300000000000000" pitchFamily="34" charset="-128"/>
                <a:ea typeface="Hiragino Kaku Gothic Pro W3" panose="020B0300000000000000" pitchFamily="34" charset="-128"/>
              </a:rPr>
              <a:t>を都度発行いたします。この</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URL</a:t>
            </a:r>
            <a:r>
              <a:rPr sz="1400" spc="-15" dirty="0">
                <a:solidFill>
                  <a:srgbClr val="3D3D3D"/>
                </a:solidFill>
                <a:latin typeface="Hiragino Kaku Gothic Pro W3" panose="020B0300000000000000" pitchFamily="34" charset="-128"/>
                <a:ea typeface="Hiragino Kaku Gothic Pro W3" panose="020B0300000000000000" pitchFamily="34" charset="-128"/>
              </a:rPr>
              <a:t>に悪意を持った第三者が不正にアクセスするためには、１秒間に１億回ランダムな</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URL</a:t>
            </a:r>
            <a:r>
              <a:rPr sz="1400" spc="-25" dirty="0">
                <a:solidFill>
                  <a:srgbClr val="3D3D3D"/>
                </a:solidFill>
                <a:latin typeface="Hiragino Kaku Gothic Pro W3" panose="020B0300000000000000" pitchFamily="34" charset="-128"/>
                <a:ea typeface="Hiragino Kaku Gothic Pro W3" panose="020B0300000000000000" pitchFamily="34" charset="-128"/>
              </a:rPr>
              <a:t>を作成してア</a:t>
            </a:r>
            <a:r>
              <a:rPr sz="1400" spc="-20" dirty="0">
                <a:solidFill>
                  <a:srgbClr val="3D3D3D"/>
                </a:solidFill>
                <a:latin typeface="Hiragino Kaku Gothic Pro W3" panose="020B0300000000000000" pitchFamily="34" charset="-128"/>
                <a:ea typeface="Hiragino Kaku Gothic Pro W3" panose="020B0300000000000000" pitchFamily="34" charset="-128"/>
              </a:rPr>
              <a:t>クセスを試みても、宇宙の寿命より長い期間が必要です。従って、この</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URL</a:t>
            </a:r>
            <a:r>
              <a:rPr sz="1400" spc="-20" dirty="0">
                <a:solidFill>
                  <a:srgbClr val="3D3D3D"/>
                </a:solidFill>
                <a:latin typeface="Hiragino Kaku Gothic Pro W3" panose="020B0300000000000000" pitchFamily="34" charset="-128"/>
                <a:ea typeface="Hiragino Kaku Gothic Pro W3" panose="020B0300000000000000" pitchFamily="34" charset="-128"/>
              </a:rPr>
              <a:t>をクリックできるのはメールアドレスの保持者のみ</a:t>
            </a:r>
            <a:r>
              <a:rPr sz="1400" spc="-25" dirty="0">
                <a:solidFill>
                  <a:srgbClr val="3D3D3D"/>
                </a:solidFill>
                <a:latin typeface="Hiragino Kaku Gothic Pro W3" panose="020B0300000000000000" pitchFamily="34" charset="-128"/>
                <a:ea typeface="Hiragino Kaku Gothic Pro W3" panose="020B0300000000000000" pitchFamily="34" charset="-128"/>
              </a:rPr>
              <a:t>であり、これにより本人を特定しています。</a:t>
            </a:r>
            <a:endParaRPr sz="1400" dirty="0">
              <a:latin typeface="Hiragino Kaku Gothic Pro W3" panose="020B0300000000000000" pitchFamily="34" charset="-128"/>
              <a:ea typeface="Hiragino Kaku Gothic Pro W3" panose="020B0300000000000000" pitchFamily="34" charset="-128"/>
              <a:cs typeface="Arial"/>
            </a:endParaRPr>
          </a:p>
          <a:p>
            <a:pPr marL="25400" marR="5080" algn="just">
              <a:lnSpc>
                <a:spcPct val="125000"/>
              </a:lnSpc>
              <a:spcBef>
                <a:spcPts val="1200"/>
              </a:spcBef>
            </a:pPr>
            <a:r>
              <a:rPr sz="1400" spc="-25" dirty="0">
                <a:solidFill>
                  <a:srgbClr val="3D3D3D"/>
                </a:solidFill>
                <a:latin typeface="Hiragino Kaku Gothic Pro W3" panose="020B0300000000000000" pitchFamily="34" charset="-128"/>
                <a:ea typeface="Hiragino Kaku Gothic Pro W3" panose="020B0300000000000000" pitchFamily="34" charset="-128"/>
              </a:rPr>
              <a:t>また、万が一クラウドサインからのメールそのものが流出してしまった場合でも、送信者は、受信者が書類を開くためのアクセ</a:t>
            </a:r>
            <a:r>
              <a:rPr sz="1400" dirty="0">
                <a:solidFill>
                  <a:srgbClr val="3D3D3D"/>
                </a:solidFill>
                <a:latin typeface="Hiragino Kaku Gothic Pro W3" panose="020B0300000000000000" pitchFamily="34" charset="-128"/>
                <a:ea typeface="Hiragino Kaku Gothic Pro W3" panose="020B0300000000000000" pitchFamily="34" charset="-128"/>
              </a:rPr>
              <a:t>スコード（</a:t>
            </a:r>
            <a:r>
              <a:rPr sz="1400" spc="-15" dirty="0">
                <a:solidFill>
                  <a:srgbClr val="3D3D3D"/>
                </a:solidFill>
                <a:latin typeface="Hiragino Kaku Gothic Pro W3" panose="020B0300000000000000" pitchFamily="34" charset="-128"/>
                <a:ea typeface="Hiragino Kaku Gothic Pro W3" panose="020B0300000000000000" pitchFamily="34" charset="-128"/>
              </a:rPr>
              <a:t>パスワード</a:t>
            </a:r>
            <a:r>
              <a:rPr sz="1400" dirty="0">
                <a:solidFill>
                  <a:srgbClr val="3D3D3D"/>
                </a:solidFill>
                <a:latin typeface="Hiragino Kaku Gothic Pro W3" panose="020B0300000000000000" pitchFamily="34" charset="-128"/>
                <a:ea typeface="Hiragino Kaku Gothic Pro W3" panose="020B0300000000000000" pitchFamily="34" charset="-128"/>
              </a:rPr>
              <a:t>）</a:t>
            </a:r>
            <a:r>
              <a:rPr sz="1400" spc="-20" dirty="0">
                <a:solidFill>
                  <a:srgbClr val="3D3D3D"/>
                </a:solidFill>
                <a:latin typeface="Hiragino Kaku Gothic Pro W3" panose="020B0300000000000000" pitchFamily="34" charset="-128"/>
                <a:ea typeface="Hiragino Kaku Gothic Pro W3" panose="020B0300000000000000" pitchFamily="34" charset="-128"/>
              </a:rPr>
              <a:t>を予め設定することができ、それを別途受信者に連絡しておくことで、当事者外による書類の閲覧を防</a:t>
            </a:r>
            <a:r>
              <a:rPr sz="1400" spc="-25" dirty="0">
                <a:solidFill>
                  <a:srgbClr val="3D3D3D"/>
                </a:solidFill>
                <a:latin typeface="Hiragino Kaku Gothic Pro W3" panose="020B0300000000000000" pitchFamily="34" charset="-128"/>
                <a:ea typeface="Hiragino Kaku Gothic Pro W3" panose="020B0300000000000000" pitchFamily="34" charset="-128"/>
              </a:rPr>
              <a:t>ぐことができます。</a:t>
            </a:r>
            <a:endParaRPr sz="1400" dirty="0">
              <a:latin typeface="Hiragino Kaku Gothic Pro W3" panose="020B0300000000000000" pitchFamily="34" charset="-128"/>
              <a:ea typeface="Hiragino Kaku Gothic Pro W3" panose="020B0300000000000000" pitchFamily="34" charset="-128"/>
            </a:endParaRPr>
          </a:p>
          <a:p>
            <a:pPr>
              <a:lnSpc>
                <a:spcPct val="100000"/>
              </a:lnSpc>
              <a:spcBef>
                <a:spcPts val="50"/>
              </a:spcBef>
            </a:pPr>
            <a:endParaRPr sz="2100" dirty="0">
              <a:latin typeface="Hiragino Kaku Gothic Pro W3" panose="020B0300000000000000" pitchFamily="34" charset="-128"/>
              <a:ea typeface="Hiragino Kaku Gothic Pro W3" panose="020B0300000000000000" pitchFamily="34" charset="-128"/>
            </a:endParaRPr>
          </a:p>
          <a:p>
            <a:pPr marL="12700">
              <a:lnSpc>
                <a:spcPct val="100000"/>
              </a:lnSpc>
            </a:pPr>
            <a:r>
              <a:rPr sz="1850" b="1" spc="-5" dirty="0">
                <a:latin typeface="Hiragino Kaku Gothic Pro W3" panose="020B0300000000000000" pitchFamily="34" charset="-128"/>
                <a:ea typeface="Hiragino Kaku Gothic Pro W3" panose="020B0300000000000000" pitchFamily="34" charset="-128"/>
                <a:cs typeface="SimSun"/>
              </a:rPr>
              <a:t>双方の合意の意思表示の証明</a:t>
            </a:r>
            <a:endParaRPr sz="1850" b="1" dirty="0">
              <a:latin typeface="Hiragino Kaku Gothic Pro W3" panose="020B0300000000000000" pitchFamily="34" charset="-128"/>
              <a:ea typeface="Hiragino Kaku Gothic Pro W3" panose="020B0300000000000000" pitchFamily="34" charset="-128"/>
              <a:cs typeface="SimSun"/>
            </a:endParaRPr>
          </a:p>
          <a:p>
            <a:pPr marL="25400" marR="15240">
              <a:lnSpc>
                <a:spcPct val="142900"/>
              </a:lnSpc>
            </a:pPr>
            <a:r>
              <a:rPr sz="1400" spc="-10" dirty="0">
                <a:solidFill>
                  <a:srgbClr val="3D3D3D"/>
                </a:solidFill>
                <a:latin typeface="Hiragino Kaku Gothic Pro W3" panose="020B0300000000000000" pitchFamily="34" charset="-128"/>
                <a:ea typeface="Hiragino Kaku Gothic Pro W3" panose="020B0300000000000000" pitchFamily="34" charset="-128"/>
              </a:rPr>
              <a:t>クラウドサインでは、送信者が送った</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PDF</a:t>
            </a:r>
            <a:r>
              <a:rPr sz="1400" spc="-35" dirty="0">
                <a:solidFill>
                  <a:srgbClr val="3D3D3D"/>
                </a:solidFill>
                <a:latin typeface="Hiragino Kaku Gothic Pro W3" panose="020B0300000000000000" pitchFamily="34" charset="-128"/>
                <a:ea typeface="Hiragino Kaku Gothic Pro W3" panose="020B0300000000000000" pitchFamily="34" charset="-128"/>
              </a:rPr>
              <a:t>ファイルに対して受信者が確認・同意することにより、合意締結が成立します。</a:t>
            </a:r>
            <a:r>
              <a:rPr sz="1400" dirty="0">
                <a:solidFill>
                  <a:srgbClr val="3D3D3D"/>
                </a:solidFill>
                <a:latin typeface="Hiragino Kaku Gothic Pro W3" panose="020B0300000000000000" pitchFamily="34" charset="-128"/>
                <a:ea typeface="Hiragino Kaku Gothic Pro W3" panose="020B0300000000000000" pitchFamily="34" charset="-128"/>
              </a:rPr>
              <a:t>（</a:t>
            </a:r>
            <a:r>
              <a:rPr sz="1400" spc="-50" dirty="0">
                <a:solidFill>
                  <a:srgbClr val="3D3D3D"/>
                </a:solidFill>
                <a:latin typeface="Hiragino Kaku Gothic Pro W3" panose="020B0300000000000000" pitchFamily="34" charset="-128"/>
                <a:ea typeface="Hiragino Kaku Gothic Pro W3" panose="020B0300000000000000" pitchFamily="34" charset="-128"/>
              </a:rPr>
              <a:t>確</a:t>
            </a:r>
            <a:r>
              <a:rPr sz="1400" dirty="0">
                <a:solidFill>
                  <a:srgbClr val="3D3D3D"/>
                </a:solidFill>
                <a:latin typeface="Hiragino Kaku Gothic Pro W3" panose="020B0300000000000000" pitchFamily="34" charset="-128"/>
                <a:ea typeface="Hiragino Kaku Gothic Pro W3" panose="020B0300000000000000" pitchFamily="34" charset="-128"/>
              </a:rPr>
              <a:t>認完了済みの</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PDF</a:t>
            </a:r>
            <a:r>
              <a:rPr sz="1400" spc="-20" dirty="0">
                <a:solidFill>
                  <a:srgbClr val="3D3D3D"/>
                </a:solidFill>
                <a:latin typeface="Hiragino Kaku Gothic Pro W3" panose="020B0300000000000000" pitchFamily="34" charset="-128"/>
                <a:ea typeface="Hiragino Kaku Gothic Pro W3" panose="020B0300000000000000" pitchFamily="34" charset="-128"/>
              </a:rPr>
              <a:t>ファイルに、弁護士ドットコム株式会社が相互同意を示す改ざん不可能な電子署名を付与いたします</a:t>
            </a:r>
            <a:r>
              <a:rPr sz="1400" dirty="0">
                <a:solidFill>
                  <a:srgbClr val="3D3D3D"/>
                </a:solidFill>
                <a:latin typeface="Hiragino Kaku Gothic Pro W3" panose="020B0300000000000000" pitchFamily="34" charset="-128"/>
                <a:ea typeface="Hiragino Kaku Gothic Pro W3" panose="020B0300000000000000" pitchFamily="34" charset="-128"/>
              </a:rPr>
              <a:t>）</a:t>
            </a:r>
            <a:r>
              <a:rPr sz="1400" spc="-50" dirty="0">
                <a:solidFill>
                  <a:srgbClr val="3D3D3D"/>
                </a:solidFill>
                <a:latin typeface="Hiragino Kaku Gothic Pro W3" panose="020B0300000000000000" pitchFamily="34" charset="-128"/>
                <a:ea typeface="Hiragino Kaku Gothic Pro W3" panose="020B0300000000000000" pitchFamily="34" charset="-128"/>
              </a:rPr>
              <a:t>。</a:t>
            </a:r>
            <a:endParaRPr sz="1400" dirty="0">
              <a:latin typeface="Hiragino Kaku Gothic Pro W3" panose="020B0300000000000000" pitchFamily="34" charset="-128"/>
              <a:ea typeface="Hiragino Kaku Gothic Pro W3" panose="020B0300000000000000" pitchFamily="34" charset="-128"/>
              <a:cs typeface="Arial"/>
            </a:endParaRPr>
          </a:p>
          <a:p>
            <a:pPr>
              <a:lnSpc>
                <a:spcPct val="100000"/>
              </a:lnSpc>
              <a:spcBef>
                <a:spcPts val="10"/>
              </a:spcBef>
            </a:pPr>
            <a:endParaRPr sz="2700" dirty="0">
              <a:latin typeface="Hiragino Kaku Gothic Pro W3" panose="020B0300000000000000" pitchFamily="34" charset="-128"/>
              <a:ea typeface="Hiragino Kaku Gothic Pro W3" panose="020B0300000000000000" pitchFamily="34" charset="-128"/>
            </a:endParaRPr>
          </a:p>
          <a:p>
            <a:pPr marL="12700">
              <a:lnSpc>
                <a:spcPct val="100000"/>
              </a:lnSpc>
              <a:spcBef>
                <a:spcPts val="5"/>
              </a:spcBef>
            </a:pPr>
            <a:r>
              <a:rPr b="1" spc="-5" dirty="0">
                <a:latin typeface="Hiragino Kaku Gothic Pro W3" panose="020B0300000000000000" pitchFamily="34" charset="-128"/>
                <a:ea typeface="Hiragino Kaku Gothic Pro W3" panose="020B0300000000000000" pitchFamily="34" charset="-128"/>
              </a:rPr>
              <a:t>書類に対する改竄防止</a:t>
            </a:r>
          </a:p>
          <a:p>
            <a:pPr marL="25400" marR="5080" algn="just">
              <a:lnSpc>
                <a:spcPct val="125000"/>
              </a:lnSpc>
              <a:spcBef>
                <a:spcPts val="550"/>
              </a:spcBef>
            </a:pPr>
            <a:r>
              <a:rPr sz="1400" spc="-40" dirty="0">
                <a:solidFill>
                  <a:srgbClr val="3D3D3D"/>
                </a:solidFill>
                <a:latin typeface="Hiragino Kaku Gothic Pro W3" panose="020B0300000000000000" pitchFamily="34" charset="-128"/>
                <a:ea typeface="Hiragino Kaku Gothic Pro W3" panose="020B0300000000000000" pitchFamily="34" charset="-128"/>
              </a:rPr>
              <a:t>クラウドサインで合意締結されたすべての書類には、クラウドサインのみが発行可能な電子署名が付与されますので、それによ</a:t>
            </a:r>
            <a:r>
              <a:rPr sz="1400" spc="-25" dirty="0">
                <a:solidFill>
                  <a:srgbClr val="3D3D3D"/>
                </a:solidFill>
                <a:latin typeface="Hiragino Kaku Gothic Pro W3" panose="020B0300000000000000" pitchFamily="34" charset="-128"/>
                <a:ea typeface="Hiragino Kaku Gothic Pro W3" panose="020B0300000000000000" pitchFamily="34" charset="-128"/>
              </a:rPr>
              <a:t>り真正な書類を判別することができます。電子署名の仕組みには、強固な暗号化方式によって守られている公開鍵暗号方式に基</a:t>
            </a:r>
            <a:r>
              <a:rPr sz="1400" spc="-45" dirty="0">
                <a:solidFill>
                  <a:srgbClr val="3D3D3D"/>
                </a:solidFill>
                <a:latin typeface="Hiragino Kaku Gothic Pro W3" panose="020B0300000000000000" pitchFamily="34" charset="-128"/>
                <a:ea typeface="Hiragino Kaku Gothic Pro W3" panose="020B0300000000000000" pitchFamily="34" charset="-128"/>
              </a:rPr>
              <a:t>づくデジタル署名を採用しています。</a:t>
            </a:r>
            <a:endParaRPr sz="1400" dirty="0">
              <a:latin typeface="Hiragino Kaku Gothic Pro W3" panose="020B0300000000000000" pitchFamily="34" charset="-128"/>
              <a:ea typeface="Hiragino Kaku Gothic Pro W3" panose="020B0300000000000000" pitchFamily="34" charset="-128"/>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19</a:t>
            </a:fld>
            <a:endParaRPr spc="-25" dirty="0">
              <a:ea typeface="Hiragino Kaku Gothic Pro W3" panose="020B0300000000000000" pitchFamily="34" charset="-128"/>
            </a:endParaRPr>
          </a:p>
        </p:txBody>
      </p:sp>
      <p:sp>
        <p:nvSpPr>
          <p:cNvPr id="3" name="object 3"/>
          <p:cNvSpPr txBox="1">
            <a:spLocks noGrp="1"/>
          </p:cNvSpPr>
          <p:nvPr>
            <p:ph type="title"/>
          </p:nvPr>
        </p:nvSpPr>
        <p:spPr>
          <a:xfrm>
            <a:off x="395304" y="261416"/>
            <a:ext cx="1701800" cy="360680"/>
          </a:xfrm>
          <a:prstGeom prst="rect">
            <a:avLst/>
          </a:prstGeom>
        </p:spPr>
        <p:txBody>
          <a:bodyPr vert="horz" wrap="square" lIns="0" tIns="12700" rIns="0" bIns="0" rtlCol="0">
            <a:spAutoFit/>
          </a:bodyPr>
          <a:lstStyle/>
          <a:p>
            <a:pPr marL="12700">
              <a:lnSpc>
                <a:spcPct val="100000"/>
              </a:lnSpc>
              <a:spcBef>
                <a:spcPts val="100"/>
              </a:spcBef>
            </a:pPr>
            <a:r>
              <a:rPr spc="-10" dirty="0">
                <a:latin typeface="Hiragino Kaku Gothic Pro W3" panose="020B0300000000000000" pitchFamily="34" charset="-128"/>
                <a:ea typeface="Hiragino Kaku Gothic Pro W3" panose="020B0300000000000000" pitchFamily="34" charset="-128"/>
              </a:rPr>
              <a:t>安心の証拠力</a:t>
            </a:r>
          </a:p>
        </p:txBody>
      </p:sp>
      <p:sp>
        <p:nvSpPr>
          <p:cNvPr id="4" name="object 4"/>
          <p:cNvSpPr txBox="1"/>
          <p:nvPr/>
        </p:nvSpPr>
        <p:spPr>
          <a:xfrm>
            <a:off x="1339569" y="1418778"/>
            <a:ext cx="10075545" cy="817596"/>
          </a:xfrm>
          <a:prstGeom prst="rect">
            <a:avLst/>
          </a:prstGeom>
        </p:spPr>
        <p:txBody>
          <a:bodyPr vert="horz" wrap="square" lIns="0" tIns="12700" rIns="0" bIns="0" rtlCol="0">
            <a:spAutoFit/>
          </a:bodyPr>
          <a:lstStyle/>
          <a:p>
            <a:pPr marL="12700" marR="5080">
              <a:lnSpc>
                <a:spcPct val="125000"/>
              </a:lnSpc>
              <a:spcBef>
                <a:spcPts val="100"/>
              </a:spcBef>
            </a:pPr>
            <a:r>
              <a:rPr sz="2200" spc="-10" dirty="0">
                <a:solidFill>
                  <a:srgbClr val="0080CD"/>
                </a:solidFill>
                <a:latin typeface="Hiragino Kaku Gothic Pro W3" panose="020B0300000000000000" pitchFamily="34" charset="-128"/>
                <a:ea typeface="Hiragino Kaku Gothic Pro W3" panose="020B0300000000000000" pitchFamily="34" charset="-128"/>
                <a:cs typeface="PMingLiU"/>
              </a:rPr>
              <a:t>クラウドサインでは、本人の同一性の確認・書類に改ざんがないことを証明する</a:t>
            </a:r>
            <a:r>
              <a:rPr sz="2200" spc="-15" dirty="0">
                <a:solidFill>
                  <a:srgbClr val="0080CD"/>
                </a:solidFill>
                <a:latin typeface="Hiragino Kaku Gothic Pro W3" panose="020B0300000000000000" pitchFamily="34" charset="-128"/>
                <a:ea typeface="Hiragino Kaku Gothic Pro W3" panose="020B0300000000000000" pitchFamily="34" charset="-128"/>
                <a:cs typeface="PMingLiU"/>
              </a:rPr>
              <a:t>ことができ、合意締結された書類は十分な証拠力を有します。</a:t>
            </a:r>
            <a:endParaRPr sz="2200" dirty="0">
              <a:latin typeface="Hiragino Kaku Gothic Pro W3" panose="020B0300000000000000" pitchFamily="34" charset="-128"/>
              <a:ea typeface="Hiragino Kaku Gothic Pro W3" panose="020B0300000000000000" pitchFamily="34" charset="-128"/>
              <a:cs typeface="PMingLiU"/>
            </a:endParaRPr>
          </a:p>
        </p:txBody>
      </p:sp>
      <p:sp>
        <p:nvSpPr>
          <p:cNvPr id="7" name="object 53">
            <a:extLst>
              <a:ext uri="{FF2B5EF4-FFF2-40B4-BE49-F238E27FC236}">
                <a16:creationId xmlns:a16="http://schemas.microsoft.com/office/drawing/2014/main" id="{746E5666-83E6-F07B-7603-2FAA47837F7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95236" y="3482613"/>
            <a:ext cx="78740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0066D0"/>
                </a:solidFill>
                <a:latin typeface="Hiragino Kaku Gothic Pro W3" panose="020B0300000000000000" pitchFamily="34" charset="-128"/>
                <a:ea typeface="Hiragino Kaku Gothic Pro W3" panose="020B0300000000000000" pitchFamily="34" charset="-128"/>
                <a:cs typeface="PMingLiU"/>
              </a:rPr>
              <a:t>目次</a:t>
            </a:r>
            <a:endParaRPr sz="3000" dirty="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txBox="1">
            <a:spLocks noGrp="1"/>
          </p:cNvSpPr>
          <p:nvPr>
            <p:ph type="title"/>
          </p:nvPr>
        </p:nvSpPr>
        <p:spPr>
          <a:xfrm>
            <a:off x="5368528" y="3430795"/>
            <a:ext cx="4305300" cy="452120"/>
          </a:xfrm>
          <a:prstGeom prst="rect">
            <a:avLst/>
          </a:prstGeom>
        </p:spPr>
        <p:txBody>
          <a:bodyPr vert="horz" wrap="square" lIns="0" tIns="12700" rIns="0" bIns="0" rtlCol="0">
            <a:spAutoFit/>
          </a:bodyPr>
          <a:lstStyle/>
          <a:p>
            <a:pPr marL="12700">
              <a:lnSpc>
                <a:spcPct val="100000"/>
              </a:lnSpc>
              <a:spcBef>
                <a:spcPts val="100"/>
              </a:spcBef>
              <a:tabLst>
                <a:tab pos="770890" algn="l"/>
              </a:tabLst>
            </a:pPr>
            <a:r>
              <a:rPr sz="2800" spc="114" dirty="0">
                <a:solidFill>
                  <a:srgbClr val="3B3B3B"/>
                </a:solidFill>
                <a:latin typeface="Hiragino Kaku Gothic Pro W3" panose="020B0300000000000000" pitchFamily="34" charset="-128"/>
                <a:ea typeface="Hiragino Kaku Gothic Pro W3" panose="020B0300000000000000" pitchFamily="34" charset="-128"/>
                <a:cs typeface="Arial"/>
              </a:rPr>
              <a:t>1.</a:t>
            </a:r>
            <a:r>
              <a:rPr sz="2800" dirty="0">
                <a:solidFill>
                  <a:srgbClr val="3B3B3B"/>
                </a:solidFill>
                <a:latin typeface="Hiragino Kaku Gothic Pro W3" panose="020B0300000000000000" pitchFamily="34" charset="-128"/>
                <a:ea typeface="Hiragino Kaku Gothic Pro W3" panose="020B0300000000000000" pitchFamily="34" charset="-128"/>
                <a:cs typeface="Arial"/>
              </a:rPr>
              <a:t>	</a:t>
            </a:r>
            <a:r>
              <a:rPr sz="2800" spc="270" dirty="0">
                <a:solidFill>
                  <a:srgbClr val="3B3B3B"/>
                </a:solidFill>
                <a:latin typeface="Hiragino Kaku Gothic Pro W3" panose="020B0300000000000000" pitchFamily="34" charset="-128"/>
                <a:ea typeface="Hiragino Kaku Gothic Pro W3" panose="020B0300000000000000" pitchFamily="34" charset="-128"/>
              </a:rPr>
              <a:t>クラウドサインとは</a:t>
            </a:r>
            <a:endParaRPr sz="2800" dirty="0">
              <a:latin typeface="Hiragino Kaku Gothic Pro W3" panose="020B0300000000000000" pitchFamily="34" charset="-128"/>
              <a:ea typeface="Hiragino Kaku Gothic Pro W3" panose="020B0300000000000000" pitchFamily="34" charset="-128"/>
              <a:cs typeface="Arial"/>
            </a:endParaRPr>
          </a:p>
        </p:txBody>
      </p:sp>
      <p:sp>
        <p:nvSpPr>
          <p:cNvPr id="5" name="object 5"/>
          <p:cNvSpPr txBox="1"/>
          <p:nvPr/>
        </p:nvSpPr>
        <p:spPr>
          <a:xfrm>
            <a:off x="5368528" y="3832115"/>
            <a:ext cx="5087620" cy="2540000"/>
          </a:xfrm>
          <a:prstGeom prst="rect">
            <a:avLst/>
          </a:prstGeom>
        </p:spPr>
        <p:txBody>
          <a:bodyPr vert="horz" wrap="square" lIns="0" tIns="220980" rIns="0" bIns="0" rtlCol="0">
            <a:spAutoFit/>
          </a:bodyPr>
          <a:lstStyle/>
          <a:p>
            <a:pPr marL="771525" indent="-759460">
              <a:lnSpc>
                <a:spcPct val="100000"/>
              </a:lnSpc>
              <a:spcBef>
                <a:spcPts val="1740"/>
              </a:spcBef>
              <a:buFont typeface="Arial"/>
              <a:buAutoNum type="arabicPeriod" startAt="2"/>
              <a:tabLst>
                <a:tab pos="770890" algn="l"/>
                <a:tab pos="772160" algn="l"/>
              </a:tabLst>
            </a:pPr>
            <a:r>
              <a:rPr sz="2800" spc="229" dirty="0">
                <a:solidFill>
                  <a:srgbClr val="3B3B3B"/>
                </a:solidFill>
                <a:latin typeface="Hiragino Kaku Gothic Pro W3" panose="020B0300000000000000" pitchFamily="34" charset="-128"/>
                <a:ea typeface="Hiragino Kaku Gothic Pro W3" panose="020B0300000000000000" pitchFamily="34" charset="-128"/>
                <a:cs typeface="PMingLiU"/>
              </a:rPr>
              <a:t>締結フローについて</a:t>
            </a:r>
            <a:endParaRPr sz="2800" dirty="0">
              <a:latin typeface="Hiragino Kaku Gothic Pro W3" panose="020B0300000000000000" pitchFamily="34" charset="-128"/>
              <a:ea typeface="Hiragino Kaku Gothic Pro W3" panose="020B0300000000000000" pitchFamily="34" charset="-128"/>
              <a:cs typeface="PMingLiU"/>
            </a:endParaRPr>
          </a:p>
          <a:p>
            <a:pPr marL="771525" indent="-759460">
              <a:lnSpc>
                <a:spcPct val="100000"/>
              </a:lnSpc>
              <a:spcBef>
                <a:spcPts val="1640"/>
              </a:spcBef>
              <a:buFont typeface="Arial"/>
              <a:buAutoNum type="arabicPeriod" startAt="2"/>
              <a:tabLst>
                <a:tab pos="770890" algn="l"/>
                <a:tab pos="772160" algn="l"/>
              </a:tabLst>
            </a:pPr>
            <a:r>
              <a:rPr sz="2800" spc="275" dirty="0">
                <a:solidFill>
                  <a:srgbClr val="3B3B3B"/>
                </a:solidFill>
                <a:latin typeface="Hiragino Kaku Gothic Pro W3" panose="020B0300000000000000" pitchFamily="34" charset="-128"/>
                <a:ea typeface="Hiragino Kaku Gothic Pro W3" panose="020B0300000000000000" pitchFamily="34" charset="-128"/>
                <a:cs typeface="PMingLiU"/>
              </a:rPr>
              <a:t>電子契約にするメリット</a:t>
            </a:r>
            <a:endParaRPr sz="2800" dirty="0">
              <a:latin typeface="Hiragino Kaku Gothic Pro W3" panose="020B0300000000000000" pitchFamily="34" charset="-128"/>
              <a:ea typeface="Hiragino Kaku Gothic Pro W3" panose="020B0300000000000000" pitchFamily="34" charset="-128"/>
              <a:cs typeface="PMingLiU"/>
            </a:endParaRPr>
          </a:p>
          <a:p>
            <a:pPr marL="771525" indent="-759460">
              <a:lnSpc>
                <a:spcPct val="100000"/>
              </a:lnSpc>
              <a:spcBef>
                <a:spcPts val="1440"/>
              </a:spcBef>
              <a:buFont typeface="Arial"/>
              <a:buAutoNum type="arabicPeriod" startAt="2"/>
              <a:tabLst>
                <a:tab pos="770890" algn="l"/>
                <a:tab pos="772160" algn="l"/>
              </a:tabLst>
            </a:pPr>
            <a:r>
              <a:rPr sz="2800" spc="270" dirty="0">
                <a:solidFill>
                  <a:srgbClr val="3B3B3B"/>
                </a:solidFill>
                <a:latin typeface="Hiragino Kaku Gothic Pro W3" panose="020B0300000000000000" pitchFamily="34" charset="-128"/>
                <a:ea typeface="Hiragino Kaku Gothic Pro W3" panose="020B0300000000000000" pitchFamily="34" charset="-128"/>
                <a:cs typeface="PMingLiU"/>
              </a:rPr>
              <a:t>よくある質問</a:t>
            </a:r>
            <a:endParaRPr sz="2800" dirty="0">
              <a:latin typeface="Hiragino Kaku Gothic Pro W3" panose="020B0300000000000000" pitchFamily="34" charset="-128"/>
              <a:ea typeface="Hiragino Kaku Gothic Pro W3" panose="020B0300000000000000" pitchFamily="34" charset="-128"/>
              <a:cs typeface="PMingLiU"/>
            </a:endParaRPr>
          </a:p>
          <a:p>
            <a:pPr marL="771525" indent="-759460">
              <a:lnSpc>
                <a:spcPct val="100000"/>
              </a:lnSpc>
              <a:spcBef>
                <a:spcPts val="1639"/>
              </a:spcBef>
              <a:buFont typeface="Arial"/>
              <a:buAutoNum type="arabicPeriod" startAt="2"/>
              <a:tabLst>
                <a:tab pos="770890" algn="l"/>
                <a:tab pos="772160" algn="l"/>
              </a:tabLst>
            </a:pPr>
            <a:r>
              <a:rPr sz="2800" spc="254" dirty="0">
                <a:solidFill>
                  <a:srgbClr val="3B3B3B"/>
                </a:solidFill>
                <a:latin typeface="Hiragino Kaku Gothic Pro W3" panose="020B0300000000000000" pitchFamily="34" charset="-128"/>
                <a:ea typeface="Hiragino Kaku Gothic Pro W3" panose="020B0300000000000000" pitchFamily="34" charset="-128"/>
                <a:cs typeface="PMingLiU"/>
              </a:rPr>
              <a:t>付録</a:t>
            </a:r>
            <a:endParaRPr sz="28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395304" y="261416"/>
            <a:ext cx="3369945" cy="360680"/>
          </a:xfrm>
          <a:prstGeom prst="rect">
            <a:avLst/>
          </a:prstGeom>
        </p:spPr>
        <p:txBody>
          <a:bodyPr vert="horz" wrap="square" lIns="0" tIns="12700" rIns="0" bIns="0" rtlCol="0">
            <a:spAutoFit/>
          </a:bodyPr>
          <a:lstStyle/>
          <a:p>
            <a:pPr marL="12700">
              <a:lnSpc>
                <a:spcPct val="100000"/>
              </a:lnSpc>
              <a:spcBef>
                <a:spcPts val="100"/>
              </a:spcBef>
            </a:pPr>
            <a:r>
              <a:rPr sz="2200" spc="-20" dirty="0">
                <a:solidFill>
                  <a:srgbClr val="2F363F"/>
                </a:solidFill>
                <a:latin typeface="Hiragino Kaku Gothic Pro W3" panose="020B0300000000000000" pitchFamily="34" charset="-128"/>
                <a:ea typeface="Hiragino Kaku Gothic Pro W3" panose="020B0300000000000000" pitchFamily="34" charset="-128"/>
                <a:cs typeface="PMingLiU"/>
              </a:rPr>
              <a:t>クラウドサイン利用ガイド</a:t>
            </a:r>
            <a:endParaRPr sz="2200" dirty="0">
              <a:latin typeface="Hiragino Kaku Gothic Pro W3" panose="020B0300000000000000" pitchFamily="34" charset="-128"/>
              <a:ea typeface="Hiragino Kaku Gothic Pro W3" panose="020B0300000000000000" pitchFamily="34" charset="-128"/>
              <a:cs typeface="PMingLiU"/>
            </a:endParaRPr>
          </a:p>
        </p:txBody>
      </p:sp>
      <p:sp>
        <p:nvSpPr>
          <p:cNvPr id="7" name="object 7"/>
          <p:cNvSpPr txBox="1"/>
          <p:nvPr/>
        </p:nvSpPr>
        <p:spPr>
          <a:xfrm>
            <a:off x="12524837" y="9282864"/>
            <a:ext cx="110489"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498A9"/>
                </a:solidFill>
                <a:latin typeface="Hiragino Kaku Gothic Pro W3" panose="020B0300000000000000" pitchFamily="34" charset="-128"/>
                <a:ea typeface="Hiragino Kaku Gothic Pro W3" panose="020B0300000000000000" pitchFamily="34" charset="-128"/>
                <a:cs typeface="Arial"/>
              </a:rPr>
              <a:t>2</a:t>
            </a:r>
            <a:endParaRPr sz="1200" dirty="0">
              <a:latin typeface="Hiragino Kaku Gothic Pro W3" panose="020B0300000000000000" pitchFamily="34" charset="-128"/>
              <a:ea typeface="Hiragino Kaku Gothic Pro W3" panose="020B0300000000000000" pitchFamily="34" charset="-128"/>
              <a:cs typeface="Arial"/>
            </a:endParaRPr>
          </a:p>
        </p:txBody>
      </p:sp>
      <p:sp>
        <p:nvSpPr>
          <p:cNvPr id="8" name="object 8"/>
          <p:cNvSpPr/>
          <p:nvPr/>
        </p:nvSpPr>
        <p:spPr>
          <a:xfrm>
            <a:off x="4334431" y="3518473"/>
            <a:ext cx="0" cy="2951480"/>
          </a:xfrm>
          <a:custGeom>
            <a:avLst/>
            <a:gdLst/>
            <a:ahLst/>
            <a:cxnLst/>
            <a:rect l="l" t="t" r="r" b="b"/>
            <a:pathLst>
              <a:path h="2951479">
                <a:moveTo>
                  <a:pt x="0" y="2951224"/>
                </a:moveTo>
                <a:lnTo>
                  <a:pt x="0" y="0"/>
                </a:lnTo>
              </a:path>
            </a:pathLst>
          </a:custGeom>
          <a:ln w="12700">
            <a:solidFill>
              <a:srgbClr val="B9C2CB"/>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9" name="object 53">
            <a:extLst>
              <a:ext uri="{FF2B5EF4-FFF2-40B4-BE49-F238E27FC236}">
                <a16:creationId xmlns:a16="http://schemas.microsoft.com/office/drawing/2014/main" id="{308A9476-DA6A-33CD-A102-9827547C580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301" y="277163"/>
            <a:ext cx="12136755" cy="2220595"/>
          </a:xfrm>
          <a:prstGeom prst="rect">
            <a:avLst/>
          </a:prstGeom>
        </p:spPr>
        <p:txBody>
          <a:bodyPr vert="horz" wrap="square" lIns="0" tIns="12700" rIns="0" bIns="0" rtlCol="0">
            <a:spAutoFit/>
          </a:bodyPr>
          <a:lstStyle/>
          <a:p>
            <a:pPr marL="12700">
              <a:lnSpc>
                <a:spcPct val="100000"/>
              </a:lnSpc>
              <a:spcBef>
                <a:spcPts val="100"/>
              </a:spcBef>
            </a:pPr>
            <a:r>
              <a:rPr sz="2000" spc="-35"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endParaRPr sz="20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
              </a:spcBef>
            </a:pPr>
            <a:endParaRPr sz="2300" dirty="0">
              <a:latin typeface="Hiragino Kaku Gothic Pro W3" panose="020B0300000000000000" pitchFamily="34" charset="-128"/>
              <a:ea typeface="Hiragino Kaku Gothic Pro W3" panose="020B0300000000000000" pitchFamily="34" charset="-128"/>
              <a:cs typeface="PMingLiU"/>
            </a:endParaRPr>
          </a:p>
          <a:p>
            <a:pPr marL="29209" marR="5080">
              <a:lnSpc>
                <a:spcPct val="132900"/>
              </a:lnSpc>
              <a:spcBef>
                <a:spcPts val="5"/>
              </a:spcBef>
            </a:pPr>
            <a:r>
              <a:rPr sz="1550" dirty="0">
                <a:solidFill>
                  <a:srgbClr val="4A4A4A"/>
                </a:solidFill>
                <a:latin typeface="Hiragino Kaku Gothic Pro W3" panose="020B0300000000000000" pitchFamily="34" charset="-128"/>
                <a:ea typeface="Hiragino Kaku Gothic Pro W3" panose="020B0300000000000000" pitchFamily="34" charset="-128"/>
                <a:cs typeface="Arial"/>
              </a:rPr>
              <a:t>Adobe</a:t>
            </a:r>
            <a:r>
              <a:rPr sz="1550" spc="500" dirty="0">
                <a:solidFill>
                  <a:srgbClr val="4A4A4A"/>
                </a:solidFill>
                <a:latin typeface="Hiragino Kaku Gothic Pro W3" panose="020B0300000000000000" pitchFamily="34" charset="-128"/>
                <a:ea typeface="Hiragino Kaku Gothic Pro W3" panose="020B0300000000000000" pitchFamily="34" charset="-128"/>
                <a:cs typeface="Arial"/>
              </a:rPr>
              <a:t> </a:t>
            </a:r>
            <a:r>
              <a:rPr sz="1550" dirty="0">
                <a:solidFill>
                  <a:srgbClr val="4A4A4A"/>
                </a:solidFill>
                <a:latin typeface="Hiragino Kaku Gothic Pro W3" panose="020B0300000000000000" pitchFamily="34" charset="-128"/>
                <a:ea typeface="Hiragino Kaku Gothic Pro W3" panose="020B0300000000000000" pitchFamily="34" charset="-128"/>
                <a:cs typeface="Arial"/>
              </a:rPr>
              <a:t>Acrobat</a:t>
            </a:r>
            <a:r>
              <a:rPr sz="1550" spc="285" dirty="0">
                <a:solidFill>
                  <a:srgbClr val="4A4A4A"/>
                </a:solidFill>
                <a:latin typeface="Hiragino Kaku Gothic Pro W3" panose="020B0300000000000000" pitchFamily="34" charset="-128"/>
                <a:ea typeface="Hiragino Kaku Gothic Pro W3" panose="020B0300000000000000" pitchFamily="34" charset="-128"/>
                <a:cs typeface="Arial"/>
              </a:rPr>
              <a:t>  </a:t>
            </a:r>
            <a:r>
              <a:rPr sz="1550" dirty="0">
                <a:solidFill>
                  <a:srgbClr val="4A4A4A"/>
                </a:solidFill>
                <a:latin typeface="Hiragino Kaku Gothic Pro W3" panose="020B0300000000000000" pitchFamily="34" charset="-128"/>
                <a:ea typeface="Hiragino Kaku Gothic Pro W3" panose="020B0300000000000000" pitchFamily="34" charset="-128"/>
                <a:cs typeface="Arial"/>
              </a:rPr>
              <a:t>Reader</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で締結済み書類を開き、右上「署名パネル」をクリックすると、画面左側に「電子署名パネル」が表示されま</a:t>
            </a:r>
            <a:r>
              <a:rPr sz="1550" spc="-50" dirty="0">
                <a:solidFill>
                  <a:srgbClr val="4A4A4A"/>
                </a:solidFill>
                <a:latin typeface="Hiragino Kaku Gothic Pro W3" panose="020B0300000000000000" pitchFamily="34" charset="-128"/>
                <a:ea typeface="Hiragino Kaku Gothic Pro W3" panose="020B0300000000000000" pitchFamily="34" charset="-128"/>
                <a:cs typeface="PMingLiU"/>
              </a:rPr>
              <a:t>す</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ここから付与さ</a:t>
            </a:r>
            <a:r>
              <a:rPr sz="1550" spc="-55" dirty="0">
                <a:solidFill>
                  <a:srgbClr val="4A4A4A"/>
                </a:solidFill>
                <a:latin typeface="Hiragino Kaku Gothic Pro W3" panose="020B0300000000000000" pitchFamily="34" charset="-128"/>
                <a:ea typeface="Hiragino Kaku Gothic Pro W3" panose="020B0300000000000000" pitchFamily="34" charset="-128"/>
                <a:cs typeface="PMingLiU"/>
              </a:rPr>
              <a:t>れ</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ている電子署名とタ</a:t>
            </a:r>
            <a:r>
              <a:rPr sz="1550" spc="-120" dirty="0">
                <a:solidFill>
                  <a:srgbClr val="4A4A4A"/>
                </a:solidFill>
                <a:latin typeface="Hiragino Kaku Gothic Pro W3" panose="020B0300000000000000" pitchFamily="34" charset="-128"/>
                <a:ea typeface="Hiragino Kaku Gothic Pro W3" panose="020B0300000000000000" pitchFamily="34" charset="-128"/>
                <a:cs typeface="PMingLiU"/>
              </a:rPr>
              <a:t>イ</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ムスタンプの詳細を確認できま</a:t>
            </a:r>
            <a:r>
              <a:rPr sz="1550" spc="-50" dirty="0">
                <a:solidFill>
                  <a:srgbClr val="4A4A4A"/>
                </a:solidFill>
                <a:latin typeface="Hiragino Kaku Gothic Pro W3" panose="020B0300000000000000" pitchFamily="34" charset="-128"/>
                <a:ea typeface="Hiragino Kaku Gothic Pro W3" panose="020B0300000000000000" pitchFamily="34" charset="-128"/>
                <a:cs typeface="PMingLiU"/>
              </a:rPr>
              <a:t>す</a:t>
            </a:r>
            <a:endParaRPr sz="1550" dirty="0">
              <a:latin typeface="Hiragino Kaku Gothic Pro W3" panose="020B0300000000000000" pitchFamily="34" charset="-128"/>
              <a:ea typeface="Hiragino Kaku Gothic Pro W3" panose="020B0300000000000000" pitchFamily="34" charset="-128"/>
              <a:cs typeface="PMingLiU"/>
            </a:endParaRPr>
          </a:p>
          <a:p>
            <a:pPr marL="29209">
              <a:lnSpc>
                <a:spcPct val="100000"/>
              </a:lnSpc>
              <a:spcBef>
                <a:spcPts val="465"/>
              </a:spcBef>
            </a:pP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赤枠部分が電子署名、黄色枠部分がタ</a:t>
            </a:r>
            <a:r>
              <a:rPr sz="1550" spc="-120" dirty="0">
                <a:solidFill>
                  <a:srgbClr val="4A4A4A"/>
                </a:solidFill>
                <a:latin typeface="Hiragino Kaku Gothic Pro W3" panose="020B0300000000000000" pitchFamily="34" charset="-128"/>
                <a:ea typeface="Hiragino Kaku Gothic Pro W3" panose="020B0300000000000000" pitchFamily="34" charset="-128"/>
                <a:cs typeface="PMingLiU"/>
              </a:rPr>
              <a:t>イ</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ムスタンプで</a:t>
            </a:r>
            <a:r>
              <a:rPr sz="1550" spc="-50" dirty="0">
                <a:solidFill>
                  <a:srgbClr val="4A4A4A"/>
                </a:solidFill>
                <a:latin typeface="Hiragino Kaku Gothic Pro W3" panose="020B0300000000000000" pitchFamily="34" charset="-128"/>
                <a:ea typeface="Hiragino Kaku Gothic Pro W3" panose="020B0300000000000000" pitchFamily="34" charset="-128"/>
                <a:cs typeface="PMingLiU"/>
              </a:rPr>
              <a:t>す</a:t>
            </a:r>
            <a:endParaRPr sz="1550" dirty="0">
              <a:latin typeface="Hiragino Kaku Gothic Pro W3" panose="020B0300000000000000" pitchFamily="34" charset="-128"/>
              <a:ea typeface="Hiragino Kaku Gothic Pro W3" panose="020B0300000000000000" pitchFamily="34" charset="-128"/>
              <a:cs typeface="PMingLiU"/>
            </a:endParaRPr>
          </a:p>
          <a:p>
            <a:pPr marL="130810" marR="2793365" indent="-101600">
              <a:lnSpc>
                <a:spcPct val="125499"/>
              </a:lnSpc>
              <a:spcBef>
                <a:spcPts val="765"/>
              </a:spcBef>
            </a:pPr>
            <a:r>
              <a:rPr sz="1200" spc="-254" dirty="0">
                <a:solidFill>
                  <a:srgbClr val="4A4A4A"/>
                </a:solidFill>
                <a:latin typeface="Hiragino Kaku Gothic Pro W3" panose="020B0300000000000000" pitchFamily="34" charset="-128"/>
                <a:ea typeface="Hiragino Kaku Gothic Pro W3" panose="020B0300000000000000" pitchFamily="34" charset="-128"/>
                <a:cs typeface="Arial"/>
              </a:rPr>
              <a:t>※</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書類の入力項目の設定数・受信者の数などによ</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っ</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て付与される電子署名の数も異なるため、書類ごとに</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バージ</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ョンの数も異なりま</a:t>
            </a:r>
            <a:r>
              <a:rPr sz="1200" spc="-250" dirty="0">
                <a:solidFill>
                  <a:srgbClr val="4A4A4A"/>
                </a:solidFill>
                <a:latin typeface="Hiragino Kaku Gothic Pro W3" panose="020B0300000000000000" pitchFamily="34" charset="-128"/>
                <a:ea typeface="Hiragino Kaku Gothic Pro W3" panose="020B0300000000000000" pitchFamily="34" charset="-128"/>
                <a:cs typeface="PMingLiU"/>
              </a:rPr>
              <a:t>す</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今回は送信者→受信者</a:t>
            </a:r>
            <a:r>
              <a:rPr sz="1200" spc="20" dirty="0">
                <a:solidFill>
                  <a:srgbClr val="4A4A4A"/>
                </a:solidFill>
                <a:latin typeface="Hiragino Kaku Gothic Pro W3" panose="020B0300000000000000" pitchFamily="34" charset="-128"/>
                <a:ea typeface="Hiragino Kaku Gothic Pro W3" panose="020B0300000000000000" pitchFamily="34" charset="-128"/>
                <a:cs typeface="Arial"/>
              </a:rPr>
              <a:t>A→</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受信者</a:t>
            </a:r>
            <a:r>
              <a:rPr sz="1200" spc="15" dirty="0">
                <a:solidFill>
                  <a:srgbClr val="4A4A4A"/>
                </a:solidFill>
                <a:latin typeface="Hiragino Kaku Gothic Pro W3" panose="020B0300000000000000" pitchFamily="34" charset="-128"/>
                <a:ea typeface="Hiragino Kaku Gothic Pro W3" panose="020B0300000000000000" pitchFamily="34" charset="-128"/>
                <a:cs typeface="Arial"/>
              </a:rPr>
              <a:t>B</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の順で書類を確認したケ</a:t>
            </a:r>
            <a:r>
              <a:rPr sz="1200" spc="-120" dirty="0">
                <a:solidFill>
                  <a:srgbClr val="4A4A4A"/>
                </a:solidFill>
                <a:latin typeface="Hiragino Kaku Gothic Pro W3" panose="020B0300000000000000" pitchFamily="34" charset="-128"/>
                <a:ea typeface="Hiragino Kaku Gothic Pro W3" panose="020B0300000000000000" pitchFamily="34" charset="-128"/>
                <a:cs typeface="PMingLiU"/>
              </a:rPr>
              <a:t>ー</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スです</a:t>
            </a:r>
            <a:endParaRPr sz="1200" dirty="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783952" y="2745314"/>
            <a:ext cx="11436985" cy="6127115"/>
            <a:chOff x="783952" y="2745314"/>
            <a:chExt cx="11436985" cy="6127115"/>
          </a:xfrm>
        </p:grpSpPr>
        <p:pic>
          <p:nvPicPr>
            <p:cNvPr id="4" name="object 4"/>
            <p:cNvPicPr/>
            <p:nvPr/>
          </p:nvPicPr>
          <p:blipFill>
            <a:blip r:embed="rId2" cstate="print"/>
            <a:stretch>
              <a:fillRect/>
            </a:stretch>
          </p:blipFill>
          <p:spPr>
            <a:xfrm>
              <a:off x="788714" y="2750077"/>
              <a:ext cx="11427369" cy="6117043"/>
            </a:xfrm>
            <a:prstGeom prst="rect">
              <a:avLst/>
            </a:prstGeom>
          </p:spPr>
        </p:pic>
        <p:sp>
          <p:nvSpPr>
            <p:cNvPr id="5" name="object 5"/>
            <p:cNvSpPr/>
            <p:nvPr/>
          </p:nvSpPr>
          <p:spPr>
            <a:xfrm>
              <a:off x="788714" y="2750077"/>
              <a:ext cx="11427460" cy="6117590"/>
            </a:xfrm>
            <a:custGeom>
              <a:avLst/>
              <a:gdLst/>
              <a:ahLst/>
              <a:cxnLst/>
              <a:rect l="l" t="t" r="r" b="b"/>
              <a:pathLst>
                <a:path w="11427460" h="6117590">
                  <a:moveTo>
                    <a:pt x="0" y="0"/>
                  </a:moveTo>
                  <a:lnTo>
                    <a:pt x="0" y="6117033"/>
                  </a:lnTo>
                  <a:lnTo>
                    <a:pt x="11427221" y="6117033"/>
                  </a:lnTo>
                  <a:lnTo>
                    <a:pt x="11427221" y="0"/>
                  </a:lnTo>
                  <a:lnTo>
                    <a:pt x="0" y="0"/>
                  </a:lnTo>
                  <a:close/>
                </a:path>
              </a:pathLst>
            </a:custGeom>
            <a:ln w="9525">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100223" y="3594483"/>
              <a:ext cx="2013585" cy="848994"/>
            </a:xfrm>
            <a:custGeom>
              <a:avLst/>
              <a:gdLst/>
              <a:ahLst/>
              <a:cxnLst/>
              <a:rect l="l" t="t" r="r" b="b"/>
              <a:pathLst>
                <a:path w="2013585" h="848995">
                  <a:moveTo>
                    <a:pt x="0" y="0"/>
                  </a:moveTo>
                  <a:lnTo>
                    <a:pt x="2013366" y="0"/>
                  </a:lnTo>
                  <a:lnTo>
                    <a:pt x="2013366" y="848735"/>
                  </a:lnTo>
                  <a:lnTo>
                    <a:pt x="0" y="848735"/>
                  </a:lnTo>
                  <a:lnTo>
                    <a:pt x="0" y="0"/>
                  </a:lnTo>
                  <a:close/>
                </a:path>
              </a:pathLst>
            </a:custGeom>
            <a:ln w="31750">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1100222" y="4478417"/>
              <a:ext cx="2916555" cy="371475"/>
            </a:xfrm>
            <a:custGeom>
              <a:avLst/>
              <a:gdLst/>
              <a:ahLst/>
              <a:cxnLst/>
              <a:rect l="l" t="t" r="r" b="b"/>
              <a:pathLst>
                <a:path w="2916554" h="371475">
                  <a:moveTo>
                    <a:pt x="0" y="0"/>
                  </a:moveTo>
                  <a:lnTo>
                    <a:pt x="2916190" y="0"/>
                  </a:lnTo>
                  <a:lnTo>
                    <a:pt x="2916190" y="371374"/>
                  </a:lnTo>
                  <a:lnTo>
                    <a:pt x="0" y="371374"/>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0" name="object 10"/>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20</a:t>
            </a:fld>
            <a:endParaRPr sz="1100" dirty="0">
              <a:ea typeface="Hiragino Kaku Gothic Pro W3" panose="020B0300000000000000" pitchFamily="34" charset="-128"/>
            </a:endParaRPr>
          </a:p>
        </p:txBody>
      </p:sp>
      <p:sp>
        <p:nvSpPr>
          <p:cNvPr id="11" name="object 53">
            <a:extLst>
              <a:ext uri="{FF2B5EF4-FFF2-40B4-BE49-F238E27FC236}">
                <a16:creationId xmlns:a16="http://schemas.microsoft.com/office/drawing/2014/main" id="{35B73701-A640-A377-173B-E767A858137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12" name="object 8">
            <a:extLst>
              <a:ext uri="{FF2B5EF4-FFF2-40B4-BE49-F238E27FC236}">
                <a16:creationId xmlns:a16="http://schemas.microsoft.com/office/drawing/2014/main" id="{4F2F00DB-900A-520F-D9F1-A6D8D513478B}"/>
              </a:ext>
            </a:extLst>
          </p:cNvPr>
          <p:cNvSpPr txBox="1"/>
          <p:nvPr/>
        </p:nvSpPr>
        <p:spPr>
          <a:xfrm>
            <a:off x="8788400" y="8915400"/>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301" y="277163"/>
            <a:ext cx="11837670" cy="1538883"/>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r>
              <a:rPr sz="2000" dirty="0">
                <a:solidFill>
                  <a:srgbClr val="3D3D3D"/>
                </a:solidFill>
                <a:latin typeface="Hiragino Kaku Gothic Pro W3" panose="020B0300000000000000" pitchFamily="34" charset="-128"/>
                <a:ea typeface="Hiragino Kaku Gothic Pro W3" panose="020B0300000000000000" pitchFamily="34" charset="-128"/>
                <a:cs typeface="PMingLiU"/>
              </a:rPr>
              <a:t>（送信者の電子署名を確認</a:t>
            </a:r>
            <a:r>
              <a:rPr sz="20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200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10"/>
              </a:spcBef>
            </a:pPr>
            <a:endParaRPr sz="3900">
              <a:latin typeface="Hiragino Kaku Gothic Pro W3" panose="020B0300000000000000" pitchFamily="34" charset="-128"/>
              <a:ea typeface="Hiragino Kaku Gothic Pro W3" panose="020B0300000000000000" pitchFamily="34" charset="-128"/>
              <a:cs typeface="PMingLiU"/>
            </a:endParaRPr>
          </a:p>
          <a:p>
            <a:pPr marL="213360">
              <a:lnSpc>
                <a:spcPct val="100000"/>
              </a:lnSpc>
            </a:pP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書類を「誰が（</a:t>
            </a:r>
            <a:r>
              <a:rPr sz="1800" spc="-50" dirty="0">
                <a:solidFill>
                  <a:srgbClr val="4A4A4A"/>
                </a:solidFill>
                <a:latin typeface="Hiragino Kaku Gothic Pro W3" panose="020B0300000000000000" pitchFamily="34" charset="-128"/>
                <a:ea typeface="Hiragino Kaku Gothic Pro W3" panose="020B0300000000000000" pitchFamily="34" charset="-128"/>
                <a:cs typeface="PMingLiU"/>
              </a:rPr>
              <a:t>メールアドレス</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）」「いつ（日時）</a:t>
            </a:r>
            <a:r>
              <a:rPr sz="1800" spc="-15" dirty="0">
                <a:solidFill>
                  <a:srgbClr val="4A4A4A"/>
                </a:solidFill>
                <a:latin typeface="Hiragino Kaku Gothic Pro W3" panose="020B0300000000000000" pitchFamily="34" charset="-128"/>
                <a:ea typeface="Hiragino Kaku Gothic Pro W3" panose="020B0300000000000000" pitchFamily="34" charset="-128"/>
                <a:cs typeface="PMingLiU"/>
              </a:rPr>
              <a:t>」送信を行ったのか、また、合意締結にあたっての認証方法を</a:t>
            </a:r>
            <a:endParaRPr sz="1800">
              <a:latin typeface="Hiragino Kaku Gothic Pro W3" panose="020B0300000000000000" pitchFamily="34" charset="-128"/>
              <a:ea typeface="Hiragino Kaku Gothic Pro W3" panose="020B0300000000000000" pitchFamily="34" charset="-128"/>
              <a:cs typeface="PMingLiU"/>
            </a:endParaRPr>
          </a:p>
          <a:p>
            <a:pPr marL="213360">
              <a:lnSpc>
                <a:spcPct val="100000"/>
              </a:lnSpc>
              <a:spcBef>
                <a:spcPts val="540"/>
              </a:spcBef>
            </a:pPr>
            <a:r>
              <a:rPr sz="1800" spc="-5" dirty="0">
                <a:solidFill>
                  <a:srgbClr val="4A4A4A"/>
                </a:solidFill>
                <a:latin typeface="Hiragino Kaku Gothic Pro W3" panose="020B0300000000000000" pitchFamily="34" charset="-128"/>
                <a:ea typeface="Hiragino Kaku Gothic Pro W3" panose="020B0300000000000000" pitchFamily="34" charset="-128"/>
                <a:cs typeface="PMingLiU"/>
              </a:rPr>
              <a:t>「署名の詳細」＞「理由」にて確認することができます</a:t>
            </a:r>
            <a:endParaRPr sz="180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806588" y="2458189"/>
            <a:ext cx="11433175" cy="6115050"/>
            <a:chOff x="806588" y="2458189"/>
            <a:chExt cx="11433175" cy="6115050"/>
          </a:xfrm>
        </p:grpSpPr>
        <p:pic>
          <p:nvPicPr>
            <p:cNvPr id="4" name="object 4"/>
            <p:cNvPicPr/>
            <p:nvPr/>
          </p:nvPicPr>
          <p:blipFill>
            <a:blip r:embed="rId2" cstate="print"/>
            <a:stretch>
              <a:fillRect/>
            </a:stretch>
          </p:blipFill>
          <p:spPr>
            <a:xfrm>
              <a:off x="811351" y="2462950"/>
              <a:ext cx="11423394" cy="6105526"/>
            </a:xfrm>
            <a:prstGeom prst="rect">
              <a:avLst/>
            </a:prstGeom>
          </p:spPr>
        </p:pic>
        <p:sp>
          <p:nvSpPr>
            <p:cNvPr id="5" name="object 5"/>
            <p:cNvSpPr/>
            <p:nvPr/>
          </p:nvSpPr>
          <p:spPr>
            <a:xfrm>
              <a:off x="811351" y="2462951"/>
              <a:ext cx="11423650" cy="6105525"/>
            </a:xfrm>
            <a:custGeom>
              <a:avLst/>
              <a:gdLst/>
              <a:ahLst/>
              <a:cxnLst/>
              <a:rect l="l" t="t" r="r" b="b"/>
              <a:pathLst>
                <a:path w="11423650" h="6105525">
                  <a:moveTo>
                    <a:pt x="0" y="0"/>
                  </a:moveTo>
                  <a:lnTo>
                    <a:pt x="0" y="6105525"/>
                  </a:lnTo>
                  <a:lnTo>
                    <a:pt x="11423253" y="6105525"/>
                  </a:lnTo>
                  <a:lnTo>
                    <a:pt x="11423253" y="0"/>
                  </a:lnTo>
                  <a:lnTo>
                    <a:pt x="0" y="0"/>
                  </a:lnTo>
                  <a:close/>
                </a:path>
              </a:pathLst>
            </a:custGeom>
            <a:ln w="9524">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296361" y="4595149"/>
              <a:ext cx="4039870" cy="347345"/>
            </a:xfrm>
            <a:custGeom>
              <a:avLst/>
              <a:gdLst/>
              <a:ahLst/>
              <a:cxnLst/>
              <a:rect l="l" t="t" r="r" b="b"/>
              <a:pathLst>
                <a:path w="4039870" h="347345">
                  <a:moveTo>
                    <a:pt x="0" y="0"/>
                  </a:moveTo>
                  <a:lnTo>
                    <a:pt x="4039565" y="0"/>
                  </a:lnTo>
                  <a:lnTo>
                    <a:pt x="4039565" y="347239"/>
                  </a:lnTo>
                  <a:lnTo>
                    <a:pt x="0" y="347239"/>
                  </a:lnTo>
                  <a:lnTo>
                    <a:pt x="0" y="0"/>
                  </a:lnTo>
                  <a:close/>
                </a:path>
              </a:pathLst>
            </a:custGeom>
            <a:ln w="31750">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126165" y="4795023"/>
              <a:ext cx="1260475" cy="81915"/>
            </a:xfrm>
            <a:custGeom>
              <a:avLst/>
              <a:gdLst/>
              <a:ahLst/>
              <a:cxnLst/>
              <a:rect l="l" t="t" r="r" b="b"/>
              <a:pathLst>
                <a:path w="1260475" h="81914">
                  <a:moveTo>
                    <a:pt x="1260000" y="0"/>
                  </a:moveTo>
                  <a:lnTo>
                    <a:pt x="0" y="0"/>
                  </a:lnTo>
                  <a:lnTo>
                    <a:pt x="0" y="81775"/>
                  </a:lnTo>
                  <a:lnTo>
                    <a:pt x="1260000" y="81775"/>
                  </a:lnTo>
                  <a:lnTo>
                    <a:pt x="12600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0" name="object 10"/>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21</a:t>
            </a:fld>
            <a:endParaRPr sz="1100" dirty="0">
              <a:ea typeface="Hiragino Kaku Gothic Pro W3" panose="020B0300000000000000" pitchFamily="34" charset="-128"/>
            </a:endParaRPr>
          </a:p>
        </p:txBody>
      </p:sp>
      <p:sp>
        <p:nvSpPr>
          <p:cNvPr id="11" name="object 53">
            <a:extLst>
              <a:ext uri="{FF2B5EF4-FFF2-40B4-BE49-F238E27FC236}">
                <a16:creationId xmlns:a16="http://schemas.microsoft.com/office/drawing/2014/main" id="{78FF7EB0-4E88-CD1C-F3F2-488A73366440}"/>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12" name="object 8">
            <a:extLst>
              <a:ext uri="{FF2B5EF4-FFF2-40B4-BE49-F238E27FC236}">
                <a16:creationId xmlns:a16="http://schemas.microsoft.com/office/drawing/2014/main" id="{89CE1164-2B80-AB87-3A55-367D0509914F}"/>
              </a:ext>
            </a:extLst>
          </p:cNvPr>
          <p:cNvSpPr txBox="1"/>
          <p:nvPr/>
        </p:nvSpPr>
        <p:spPr>
          <a:xfrm>
            <a:off x="8788400" y="8721821"/>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06283" y="2473565"/>
            <a:ext cx="11433175" cy="6134735"/>
            <a:chOff x="806283" y="2473565"/>
            <a:chExt cx="11433175" cy="6134735"/>
          </a:xfrm>
        </p:grpSpPr>
        <p:pic>
          <p:nvPicPr>
            <p:cNvPr id="3" name="object 3"/>
            <p:cNvPicPr/>
            <p:nvPr/>
          </p:nvPicPr>
          <p:blipFill>
            <a:blip r:embed="rId2" cstate="print"/>
            <a:stretch>
              <a:fillRect/>
            </a:stretch>
          </p:blipFill>
          <p:spPr>
            <a:xfrm>
              <a:off x="811045" y="2478327"/>
              <a:ext cx="11423394" cy="6124816"/>
            </a:xfrm>
            <a:prstGeom prst="rect">
              <a:avLst/>
            </a:prstGeom>
          </p:spPr>
        </p:pic>
        <p:sp>
          <p:nvSpPr>
            <p:cNvPr id="4" name="object 4"/>
            <p:cNvSpPr/>
            <p:nvPr/>
          </p:nvSpPr>
          <p:spPr>
            <a:xfrm>
              <a:off x="811045" y="2478327"/>
              <a:ext cx="11423650" cy="6125210"/>
            </a:xfrm>
            <a:custGeom>
              <a:avLst/>
              <a:gdLst/>
              <a:ahLst/>
              <a:cxnLst/>
              <a:rect l="l" t="t" r="r" b="b"/>
              <a:pathLst>
                <a:path w="11423650" h="6125209">
                  <a:moveTo>
                    <a:pt x="0" y="0"/>
                  </a:moveTo>
                  <a:lnTo>
                    <a:pt x="0" y="6124971"/>
                  </a:lnTo>
                  <a:lnTo>
                    <a:pt x="11423253" y="6124971"/>
                  </a:lnTo>
                  <a:lnTo>
                    <a:pt x="11423253" y="0"/>
                  </a:lnTo>
                  <a:lnTo>
                    <a:pt x="0" y="0"/>
                  </a:lnTo>
                  <a:close/>
                </a:path>
              </a:pathLst>
            </a:custGeom>
            <a:ln w="9525">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307937" y="4822784"/>
              <a:ext cx="4039870" cy="347345"/>
            </a:xfrm>
            <a:custGeom>
              <a:avLst/>
              <a:gdLst/>
              <a:ahLst/>
              <a:cxnLst/>
              <a:rect l="l" t="t" r="r" b="b"/>
              <a:pathLst>
                <a:path w="4039870" h="347345">
                  <a:moveTo>
                    <a:pt x="0" y="0"/>
                  </a:moveTo>
                  <a:lnTo>
                    <a:pt x="4039565" y="0"/>
                  </a:lnTo>
                  <a:lnTo>
                    <a:pt x="4039565" y="347239"/>
                  </a:lnTo>
                  <a:lnTo>
                    <a:pt x="0" y="347239"/>
                  </a:lnTo>
                  <a:lnTo>
                    <a:pt x="0" y="0"/>
                  </a:lnTo>
                  <a:close/>
                </a:path>
              </a:pathLst>
            </a:custGeom>
            <a:ln w="31750">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307936" y="6944189"/>
              <a:ext cx="4039870" cy="347345"/>
            </a:xfrm>
            <a:custGeom>
              <a:avLst/>
              <a:gdLst/>
              <a:ahLst/>
              <a:cxnLst/>
              <a:rect l="l" t="t" r="r" b="b"/>
              <a:pathLst>
                <a:path w="4039870" h="347345">
                  <a:moveTo>
                    <a:pt x="0" y="0"/>
                  </a:moveTo>
                  <a:lnTo>
                    <a:pt x="4039565" y="0"/>
                  </a:lnTo>
                  <a:lnTo>
                    <a:pt x="4039565" y="347239"/>
                  </a:lnTo>
                  <a:lnTo>
                    <a:pt x="0" y="347239"/>
                  </a:lnTo>
                  <a:lnTo>
                    <a:pt x="0" y="0"/>
                  </a:lnTo>
                  <a:close/>
                </a:path>
              </a:pathLst>
            </a:custGeom>
            <a:ln w="31750">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126157" y="5027497"/>
              <a:ext cx="1296035" cy="2198370"/>
            </a:xfrm>
            <a:custGeom>
              <a:avLst/>
              <a:gdLst/>
              <a:ahLst/>
              <a:cxnLst/>
              <a:rect l="l" t="t" r="r" b="b"/>
              <a:pathLst>
                <a:path w="1296035" h="2198370">
                  <a:moveTo>
                    <a:pt x="1260005" y="2090318"/>
                  </a:moveTo>
                  <a:lnTo>
                    <a:pt x="0" y="2090318"/>
                  </a:lnTo>
                  <a:lnTo>
                    <a:pt x="0" y="2198319"/>
                  </a:lnTo>
                  <a:lnTo>
                    <a:pt x="1260005" y="2198319"/>
                  </a:lnTo>
                  <a:lnTo>
                    <a:pt x="1260005" y="2090318"/>
                  </a:lnTo>
                  <a:close/>
                </a:path>
                <a:path w="1296035" h="2198370">
                  <a:moveTo>
                    <a:pt x="1295996" y="0"/>
                  </a:moveTo>
                  <a:lnTo>
                    <a:pt x="0" y="0"/>
                  </a:lnTo>
                  <a:lnTo>
                    <a:pt x="0" y="81775"/>
                  </a:lnTo>
                  <a:lnTo>
                    <a:pt x="1295996" y="81775"/>
                  </a:lnTo>
                  <a:lnTo>
                    <a:pt x="129599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8" name="object 8"/>
          <p:cNvSpPr txBox="1"/>
          <p:nvPr/>
        </p:nvSpPr>
        <p:spPr>
          <a:xfrm>
            <a:off x="395302" y="277163"/>
            <a:ext cx="7622540" cy="330200"/>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r>
              <a:rPr sz="2000" dirty="0">
                <a:solidFill>
                  <a:srgbClr val="3D3D3D"/>
                </a:solidFill>
                <a:latin typeface="Hiragino Kaku Gothic Pro W3" panose="020B0300000000000000" pitchFamily="34" charset="-128"/>
                <a:ea typeface="Hiragino Kaku Gothic Pro W3" panose="020B0300000000000000" pitchFamily="34" charset="-128"/>
                <a:cs typeface="PMingLiU"/>
              </a:rPr>
              <a:t>（受信者の電子署名を確認</a:t>
            </a:r>
            <a:r>
              <a:rPr sz="20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2000">
              <a:latin typeface="Hiragino Kaku Gothic Pro W3" panose="020B0300000000000000" pitchFamily="34" charset="-128"/>
              <a:ea typeface="Hiragino Kaku Gothic Pro W3" panose="020B0300000000000000" pitchFamily="34" charset="-128"/>
              <a:cs typeface="PMingLiU"/>
            </a:endParaRPr>
          </a:p>
        </p:txBody>
      </p:sp>
      <p:sp>
        <p:nvSpPr>
          <p:cNvPr id="12" name="object 12"/>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22</a:t>
            </a:fld>
            <a:endParaRPr sz="1100" dirty="0">
              <a:ea typeface="Hiragino Kaku Gothic Pro W3" panose="020B0300000000000000" pitchFamily="34" charset="-128"/>
            </a:endParaRPr>
          </a:p>
        </p:txBody>
      </p:sp>
      <p:sp>
        <p:nvSpPr>
          <p:cNvPr id="10" name="object 10"/>
          <p:cNvSpPr txBox="1"/>
          <p:nvPr/>
        </p:nvSpPr>
        <p:spPr>
          <a:xfrm>
            <a:off x="704316" y="1021632"/>
            <a:ext cx="11407775" cy="1221105"/>
          </a:xfrm>
          <a:prstGeom prst="rect">
            <a:avLst/>
          </a:prstGeom>
        </p:spPr>
        <p:txBody>
          <a:bodyPr vert="horz" wrap="square" lIns="0" tIns="12700" rIns="0" bIns="0" rtlCol="0">
            <a:spAutoFit/>
          </a:bodyPr>
          <a:lstStyle/>
          <a:p>
            <a:pPr marL="12700" marR="5080">
              <a:lnSpc>
                <a:spcPct val="125000"/>
              </a:lnSpc>
              <a:spcBef>
                <a:spcPts val="100"/>
              </a:spcBef>
            </a:pP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書類に対し「誰が（</a:t>
            </a:r>
            <a:r>
              <a:rPr sz="1800" spc="-50" dirty="0">
                <a:solidFill>
                  <a:srgbClr val="4A4A4A"/>
                </a:solidFill>
                <a:latin typeface="Hiragino Kaku Gothic Pro W3" panose="020B0300000000000000" pitchFamily="34" charset="-128"/>
                <a:ea typeface="Hiragino Kaku Gothic Pro W3" panose="020B0300000000000000" pitchFamily="34" charset="-128"/>
                <a:cs typeface="PMingLiU"/>
              </a:rPr>
              <a:t>メールアドレス</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）」「いつ（日時）</a:t>
            </a:r>
            <a:r>
              <a:rPr sz="1800" spc="-15" dirty="0">
                <a:solidFill>
                  <a:srgbClr val="4A4A4A"/>
                </a:solidFill>
                <a:latin typeface="Hiragino Kaku Gothic Pro W3" panose="020B0300000000000000" pitchFamily="34" charset="-128"/>
                <a:ea typeface="Hiragino Kaku Gothic Pro W3" panose="020B0300000000000000" pitchFamily="34" charset="-128"/>
                <a:cs typeface="PMingLiU"/>
              </a:rPr>
              <a:t>」合意締結を行なったのか、また合意締結にあたっての</a:t>
            </a:r>
            <a:r>
              <a:rPr sz="1800" spc="-5" dirty="0">
                <a:solidFill>
                  <a:srgbClr val="4A4A4A"/>
                </a:solidFill>
                <a:latin typeface="Hiragino Kaku Gothic Pro W3" panose="020B0300000000000000" pitchFamily="34" charset="-128"/>
                <a:ea typeface="Hiragino Kaku Gothic Pro W3" panose="020B0300000000000000" pitchFamily="34" charset="-128"/>
                <a:cs typeface="PMingLiU"/>
              </a:rPr>
              <a:t>認証方法を「署名の詳細」＞「理由」にて確認することができます</a:t>
            </a:r>
            <a:endParaRPr sz="18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1100"/>
              </a:spcBef>
            </a:pPr>
            <a:r>
              <a:rPr sz="1100" spc="-254" dirty="0">
                <a:solidFill>
                  <a:srgbClr val="3B3B3B"/>
                </a:solidFill>
                <a:latin typeface="Hiragino Kaku Gothic Pro W3" panose="020B0300000000000000" pitchFamily="34" charset="-128"/>
                <a:ea typeface="Hiragino Kaku Gothic Pro W3" panose="020B0300000000000000" pitchFamily="34" charset="-128"/>
                <a:cs typeface="Arial"/>
              </a:rPr>
              <a:t>※</a:t>
            </a:r>
            <a:r>
              <a:rPr sz="1100" spc="-15" dirty="0">
                <a:solidFill>
                  <a:srgbClr val="3B3B3B"/>
                </a:solidFill>
                <a:latin typeface="Hiragino Kaku Gothic Pro W3" panose="020B0300000000000000" pitchFamily="34" charset="-128"/>
                <a:ea typeface="Hiragino Kaku Gothic Pro W3" panose="020B0300000000000000" pitchFamily="34" charset="-128"/>
                <a:cs typeface="PMingLiU"/>
              </a:rPr>
              <a:t>不可視署名のため、右側に表示される書類上では確認ができず、電子署名パネルからのみ確認可能です</a:t>
            </a:r>
            <a:endParaRPr sz="11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270"/>
              </a:spcBef>
            </a:pPr>
            <a:r>
              <a:rPr sz="1100" spc="-254" dirty="0">
                <a:solidFill>
                  <a:srgbClr val="3B3B3B"/>
                </a:solidFill>
                <a:latin typeface="Hiragino Kaku Gothic Pro W3" panose="020B0300000000000000" pitchFamily="34" charset="-128"/>
                <a:ea typeface="Hiragino Kaku Gothic Pro W3" panose="020B0300000000000000" pitchFamily="34" charset="-128"/>
                <a:cs typeface="Arial"/>
              </a:rPr>
              <a:t>※</a:t>
            </a:r>
            <a:r>
              <a:rPr sz="1100" dirty="0">
                <a:solidFill>
                  <a:srgbClr val="3B3B3B"/>
                </a:solidFill>
                <a:latin typeface="Hiragino Kaku Gothic Pro W3" panose="020B0300000000000000" pitchFamily="34" charset="-128"/>
                <a:ea typeface="Hiragino Kaku Gothic Pro W3" panose="020B0300000000000000" pitchFamily="34" charset="-128"/>
                <a:cs typeface="PMingLiU"/>
              </a:rPr>
              <a:t>今回の場合、受信者</a:t>
            </a:r>
            <a:r>
              <a:rPr sz="1100" dirty="0">
                <a:solidFill>
                  <a:srgbClr val="3B3B3B"/>
                </a:solidFill>
                <a:latin typeface="Hiragino Kaku Gothic Pro W3" panose="020B0300000000000000" pitchFamily="34" charset="-128"/>
                <a:ea typeface="Hiragino Kaku Gothic Pro W3" panose="020B0300000000000000" pitchFamily="34" charset="-128"/>
                <a:cs typeface="Arial"/>
              </a:rPr>
              <a:t>A</a:t>
            </a:r>
            <a:r>
              <a:rPr sz="1100" spc="-15" dirty="0">
                <a:solidFill>
                  <a:srgbClr val="3B3B3B"/>
                </a:solidFill>
                <a:latin typeface="Hiragino Kaku Gothic Pro W3" panose="020B0300000000000000" pitchFamily="34" charset="-128"/>
                <a:ea typeface="Hiragino Kaku Gothic Pro W3" panose="020B0300000000000000" pitchFamily="34" charset="-128"/>
                <a:cs typeface="PMingLiU"/>
              </a:rPr>
              <a:t>の電子署名がバージョン</a:t>
            </a:r>
            <a:r>
              <a:rPr sz="1100" dirty="0">
                <a:solidFill>
                  <a:srgbClr val="3B3B3B"/>
                </a:solidFill>
                <a:latin typeface="Hiragino Kaku Gothic Pro W3" panose="020B0300000000000000" pitchFamily="34" charset="-128"/>
                <a:ea typeface="Hiragino Kaku Gothic Pro W3" panose="020B0300000000000000" pitchFamily="34" charset="-128"/>
                <a:cs typeface="Arial"/>
              </a:rPr>
              <a:t>3</a:t>
            </a:r>
            <a:r>
              <a:rPr sz="1100" dirty="0">
                <a:solidFill>
                  <a:srgbClr val="3B3B3B"/>
                </a:solidFill>
                <a:latin typeface="Hiragino Kaku Gothic Pro W3" panose="020B0300000000000000" pitchFamily="34" charset="-128"/>
                <a:ea typeface="Hiragino Kaku Gothic Pro W3" panose="020B0300000000000000" pitchFamily="34" charset="-128"/>
                <a:cs typeface="PMingLiU"/>
              </a:rPr>
              <a:t>、受信者</a:t>
            </a:r>
            <a:r>
              <a:rPr sz="1100" dirty="0">
                <a:solidFill>
                  <a:srgbClr val="3B3B3B"/>
                </a:solidFill>
                <a:latin typeface="Hiragino Kaku Gothic Pro W3" panose="020B0300000000000000" pitchFamily="34" charset="-128"/>
                <a:ea typeface="Hiragino Kaku Gothic Pro W3" panose="020B0300000000000000" pitchFamily="34" charset="-128"/>
                <a:cs typeface="Arial"/>
              </a:rPr>
              <a:t>B</a:t>
            </a:r>
            <a:r>
              <a:rPr sz="1100" spc="-15" dirty="0">
                <a:solidFill>
                  <a:srgbClr val="3B3B3B"/>
                </a:solidFill>
                <a:latin typeface="Hiragino Kaku Gothic Pro W3" panose="020B0300000000000000" pitchFamily="34" charset="-128"/>
                <a:ea typeface="Hiragino Kaku Gothic Pro W3" panose="020B0300000000000000" pitchFamily="34" charset="-128"/>
                <a:cs typeface="PMingLiU"/>
              </a:rPr>
              <a:t>の電子署名がバージョン</a:t>
            </a:r>
            <a:r>
              <a:rPr sz="1100" dirty="0">
                <a:solidFill>
                  <a:srgbClr val="3B3B3B"/>
                </a:solidFill>
                <a:latin typeface="Hiragino Kaku Gothic Pro W3" panose="020B0300000000000000" pitchFamily="34" charset="-128"/>
                <a:ea typeface="Hiragino Kaku Gothic Pro W3" panose="020B0300000000000000" pitchFamily="34" charset="-128"/>
                <a:cs typeface="Arial"/>
              </a:rPr>
              <a:t>4</a:t>
            </a:r>
            <a:r>
              <a:rPr sz="1100" spc="-10" dirty="0">
                <a:solidFill>
                  <a:srgbClr val="3B3B3B"/>
                </a:solidFill>
                <a:latin typeface="Hiragino Kaku Gothic Pro W3" panose="020B0300000000000000" pitchFamily="34" charset="-128"/>
                <a:ea typeface="Hiragino Kaku Gothic Pro W3" panose="020B0300000000000000" pitchFamily="34" charset="-128"/>
                <a:cs typeface="PMingLiU"/>
              </a:rPr>
              <a:t>に表示されます</a:t>
            </a:r>
            <a:endParaRPr sz="1100" dirty="0">
              <a:latin typeface="Hiragino Kaku Gothic Pro W3" panose="020B0300000000000000" pitchFamily="34" charset="-128"/>
              <a:ea typeface="Hiragino Kaku Gothic Pro W3" panose="020B0300000000000000" pitchFamily="34" charset="-128"/>
              <a:cs typeface="PMingLiU"/>
            </a:endParaRPr>
          </a:p>
        </p:txBody>
      </p:sp>
      <p:sp>
        <p:nvSpPr>
          <p:cNvPr id="13" name="object 53">
            <a:extLst>
              <a:ext uri="{FF2B5EF4-FFF2-40B4-BE49-F238E27FC236}">
                <a16:creationId xmlns:a16="http://schemas.microsoft.com/office/drawing/2014/main" id="{88C82D95-CE97-428C-E499-CAA78E451120}"/>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14" name="object 8">
            <a:extLst>
              <a:ext uri="{FF2B5EF4-FFF2-40B4-BE49-F238E27FC236}">
                <a16:creationId xmlns:a16="http://schemas.microsoft.com/office/drawing/2014/main" id="{23F69406-68BA-4C77-1A98-9FC424557EB5}"/>
              </a:ext>
            </a:extLst>
          </p:cNvPr>
          <p:cNvSpPr txBox="1"/>
          <p:nvPr/>
        </p:nvSpPr>
        <p:spPr>
          <a:xfrm>
            <a:off x="8788400" y="8721821"/>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77553" y="2486532"/>
            <a:ext cx="11460480" cy="6160770"/>
            <a:chOff x="777553" y="2486532"/>
            <a:chExt cx="11460480" cy="6160770"/>
          </a:xfrm>
        </p:grpSpPr>
        <p:pic>
          <p:nvPicPr>
            <p:cNvPr id="3" name="object 3"/>
            <p:cNvPicPr/>
            <p:nvPr/>
          </p:nvPicPr>
          <p:blipFill>
            <a:blip r:embed="rId2" cstate="print"/>
            <a:stretch>
              <a:fillRect/>
            </a:stretch>
          </p:blipFill>
          <p:spPr>
            <a:xfrm>
              <a:off x="787078" y="2496058"/>
              <a:ext cx="11441399" cy="6102627"/>
            </a:xfrm>
            <a:prstGeom prst="rect">
              <a:avLst/>
            </a:prstGeom>
          </p:spPr>
        </p:pic>
        <p:sp>
          <p:nvSpPr>
            <p:cNvPr id="4" name="object 4"/>
            <p:cNvSpPr/>
            <p:nvPr/>
          </p:nvSpPr>
          <p:spPr>
            <a:xfrm>
              <a:off x="782315" y="2491295"/>
              <a:ext cx="11450955" cy="6151245"/>
            </a:xfrm>
            <a:custGeom>
              <a:avLst/>
              <a:gdLst/>
              <a:ahLst/>
              <a:cxnLst/>
              <a:rect l="l" t="t" r="r" b="b"/>
              <a:pathLst>
                <a:path w="11450955" h="6151245">
                  <a:moveTo>
                    <a:pt x="0" y="0"/>
                  </a:moveTo>
                  <a:lnTo>
                    <a:pt x="11450924" y="0"/>
                  </a:lnTo>
                  <a:lnTo>
                    <a:pt x="11450924" y="6151121"/>
                  </a:lnTo>
                  <a:lnTo>
                    <a:pt x="0" y="6151121"/>
                  </a:lnTo>
                  <a:lnTo>
                    <a:pt x="0" y="0"/>
                  </a:lnTo>
                  <a:close/>
                </a:path>
              </a:pathLst>
            </a:custGeom>
            <a:ln w="9525">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261638" y="5208041"/>
              <a:ext cx="902969" cy="347345"/>
            </a:xfrm>
            <a:custGeom>
              <a:avLst/>
              <a:gdLst/>
              <a:ahLst/>
              <a:cxnLst/>
              <a:rect l="l" t="t" r="r" b="b"/>
              <a:pathLst>
                <a:path w="902969" h="347345">
                  <a:moveTo>
                    <a:pt x="0" y="0"/>
                  </a:moveTo>
                  <a:lnTo>
                    <a:pt x="902827" y="0"/>
                  </a:lnTo>
                  <a:lnTo>
                    <a:pt x="902827" y="347239"/>
                  </a:lnTo>
                  <a:lnTo>
                    <a:pt x="0" y="347239"/>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5150731" y="6666396"/>
              <a:ext cx="2569845" cy="347345"/>
            </a:xfrm>
            <a:custGeom>
              <a:avLst/>
              <a:gdLst/>
              <a:ahLst/>
              <a:cxnLst/>
              <a:rect l="l" t="t" r="r" b="b"/>
              <a:pathLst>
                <a:path w="2569845" h="347345">
                  <a:moveTo>
                    <a:pt x="0" y="0"/>
                  </a:moveTo>
                  <a:lnTo>
                    <a:pt x="2569583" y="0"/>
                  </a:lnTo>
                  <a:lnTo>
                    <a:pt x="2569583" y="347239"/>
                  </a:lnTo>
                  <a:lnTo>
                    <a:pt x="0" y="347239"/>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7" name="object 7"/>
          <p:cNvSpPr txBox="1"/>
          <p:nvPr/>
        </p:nvSpPr>
        <p:spPr>
          <a:xfrm>
            <a:off x="395301" y="277163"/>
            <a:ext cx="12032615" cy="1323439"/>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r>
              <a:rPr sz="2000" dirty="0">
                <a:solidFill>
                  <a:srgbClr val="3D3D3D"/>
                </a:solidFill>
                <a:latin typeface="Hiragino Kaku Gothic Pro W3" panose="020B0300000000000000" pitchFamily="34" charset="-128"/>
                <a:ea typeface="Hiragino Kaku Gothic Pro W3" panose="020B0300000000000000" pitchFamily="34" charset="-128"/>
                <a:cs typeface="PMingLiU"/>
              </a:rPr>
              <a:t>（</a:t>
            </a: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タイムスタンプ付き電子署名を確認</a:t>
            </a:r>
            <a:r>
              <a:rPr sz="20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20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60"/>
              </a:spcBef>
            </a:pPr>
            <a:endParaRPr sz="2700" dirty="0">
              <a:latin typeface="Hiragino Kaku Gothic Pro W3" panose="020B0300000000000000" pitchFamily="34" charset="-128"/>
              <a:ea typeface="Hiragino Kaku Gothic Pro W3" panose="020B0300000000000000" pitchFamily="34" charset="-128"/>
              <a:cs typeface="PMingLiU"/>
            </a:endParaRPr>
          </a:p>
          <a:p>
            <a:pPr marL="29209">
              <a:lnSpc>
                <a:spcPct val="100000"/>
              </a:lnSpc>
            </a:pPr>
            <a:r>
              <a:rPr sz="1800" spc="-30" dirty="0">
                <a:solidFill>
                  <a:srgbClr val="4A4A4A"/>
                </a:solidFill>
                <a:latin typeface="Hiragino Kaku Gothic Pro W3" panose="020B0300000000000000" pitchFamily="34" charset="-128"/>
                <a:ea typeface="Hiragino Kaku Gothic Pro W3" panose="020B0300000000000000" pitchFamily="34" charset="-128"/>
                <a:cs typeface="PMingLiU"/>
              </a:rPr>
              <a:t>タイムスタンプ付き電子署名</a:t>
            </a:r>
            <a:r>
              <a:rPr sz="1800" spc="-25" dirty="0">
                <a:solidFill>
                  <a:srgbClr val="4A4A4A"/>
                </a:solidFill>
                <a:latin typeface="Hiragino Kaku Gothic Pro W3" panose="020B0300000000000000" pitchFamily="34" charset="-128"/>
                <a:ea typeface="Hiragino Kaku Gothic Pro W3" panose="020B0300000000000000" pitchFamily="34" charset="-128"/>
                <a:cs typeface="PMingLiU"/>
              </a:rPr>
              <a:t>（</a:t>
            </a:r>
            <a:r>
              <a:rPr sz="1800" spc="-25" dirty="0">
                <a:solidFill>
                  <a:srgbClr val="4A4A4A"/>
                </a:solidFill>
                <a:latin typeface="Hiragino Kaku Gothic Pro W3" panose="020B0300000000000000" pitchFamily="34" charset="-128"/>
                <a:ea typeface="Hiragino Kaku Gothic Pro W3" panose="020B0300000000000000" pitchFamily="34" charset="-128"/>
                <a:cs typeface="Arial"/>
              </a:rPr>
              <a:t>PAdES-</a:t>
            </a:r>
            <a:r>
              <a:rPr sz="1800" spc="-10" dirty="0">
                <a:solidFill>
                  <a:srgbClr val="4A4A4A"/>
                </a:solidFill>
                <a:latin typeface="Hiragino Kaku Gothic Pro W3" panose="020B0300000000000000" pitchFamily="34" charset="-128"/>
                <a:ea typeface="Hiragino Kaku Gothic Pro W3" panose="020B0300000000000000" pitchFamily="34" charset="-128"/>
                <a:cs typeface="Arial"/>
              </a:rPr>
              <a:t>T</a:t>
            </a:r>
            <a:r>
              <a:rPr sz="1800" spc="-10" dirty="0">
                <a:solidFill>
                  <a:srgbClr val="4A4A4A"/>
                </a:solidFill>
                <a:latin typeface="Hiragino Kaku Gothic Pro W3" panose="020B0300000000000000" pitchFamily="34" charset="-128"/>
                <a:ea typeface="Hiragino Kaku Gothic Pro W3" panose="020B0300000000000000" pitchFamily="34" charset="-128"/>
                <a:cs typeface="PMingLiU"/>
              </a:rPr>
              <a:t>）が施されたことを確認可能です</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（最後から</a:t>
            </a:r>
            <a:r>
              <a:rPr sz="1800" dirty="0">
                <a:solidFill>
                  <a:srgbClr val="4A4A4A"/>
                </a:solidFill>
                <a:latin typeface="Hiragino Kaku Gothic Pro W3" panose="020B0300000000000000" pitchFamily="34" charset="-128"/>
                <a:ea typeface="Hiragino Kaku Gothic Pro W3" panose="020B0300000000000000" pitchFamily="34" charset="-128"/>
                <a:cs typeface="Arial"/>
              </a:rPr>
              <a:t>2</a:t>
            </a:r>
            <a:r>
              <a:rPr sz="1800" spc="-30" dirty="0">
                <a:solidFill>
                  <a:srgbClr val="4A4A4A"/>
                </a:solidFill>
                <a:latin typeface="Hiragino Kaku Gothic Pro W3" panose="020B0300000000000000" pitchFamily="34" charset="-128"/>
                <a:ea typeface="Hiragino Kaku Gothic Pro W3" panose="020B0300000000000000" pitchFamily="34" charset="-128"/>
                <a:cs typeface="PMingLiU"/>
              </a:rPr>
              <a:t>番目のバージョンに固定表示</a:t>
            </a:r>
            <a:r>
              <a:rPr sz="1800" spc="-50" dirty="0">
                <a:solidFill>
                  <a:srgbClr val="4A4A4A"/>
                </a:solidFill>
                <a:latin typeface="Hiragino Kaku Gothic Pro W3" panose="020B0300000000000000" pitchFamily="34" charset="-128"/>
                <a:ea typeface="Hiragino Kaku Gothic Pro W3" panose="020B0300000000000000" pitchFamily="34" charset="-128"/>
                <a:cs typeface="PMingLiU"/>
              </a:rPr>
              <a:t>）</a:t>
            </a:r>
            <a:endParaRPr sz="1800" dirty="0">
              <a:latin typeface="Hiragino Kaku Gothic Pro W3" panose="020B0300000000000000" pitchFamily="34" charset="-128"/>
              <a:ea typeface="Hiragino Kaku Gothic Pro W3" panose="020B0300000000000000" pitchFamily="34" charset="-128"/>
              <a:cs typeface="PMingLiU"/>
            </a:endParaRPr>
          </a:p>
          <a:p>
            <a:pPr marL="29209">
              <a:lnSpc>
                <a:spcPct val="100000"/>
              </a:lnSpc>
              <a:spcBef>
                <a:spcPts val="1000"/>
              </a:spcBef>
            </a:pPr>
            <a:r>
              <a:rPr sz="1100" spc="-254" dirty="0">
                <a:solidFill>
                  <a:srgbClr val="4A4A4A"/>
                </a:solidFill>
                <a:latin typeface="Hiragino Kaku Gothic Pro W3" panose="020B0300000000000000" pitchFamily="34" charset="-128"/>
                <a:ea typeface="Hiragino Kaku Gothic Pro W3" panose="020B0300000000000000" pitchFamily="34" charset="-128"/>
                <a:cs typeface="Arial"/>
              </a:rPr>
              <a:t>※</a:t>
            </a:r>
            <a:r>
              <a:rPr sz="1100" spc="-15" dirty="0">
                <a:solidFill>
                  <a:srgbClr val="4A4A4A"/>
                </a:solidFill>
                <a:latin typeface="Hiragino Kaku Gothic Pro W3" panose="020B0300000000000000" pitchFamily="34" charset="-128"/>
                <a:ea typeface="Hiragino Kaku Gothic Pro W3" panose="020B0300000000000000" pitchFamily="34" charset="-128"/>
                <a:cs typeface="PMingLiU"/>
              </a:rPr>
              <a:t>不可視署名のため、右側に表示される書類上では確認ができず、電子署名パネルからのみ確認可能です</a:t>
            </a:r>
            <a:endParaRPr sz="1100" dirty="0">
              <a:latin typeface="Hiragino Kaku Gothic Pro W3" panose="020B0300000000000000" pitchFamily="34" charset="-128"/>
              <a:ea typeface="Hiragino Kaku Gothic Pro W3" panose="020B0300000000000000" pitchFamily="34" charset="-128"/>
              <a:cs typeface="PMingLiU"/>
            </a:endParaRPr>
          </a:p>
        </p:txBody>
      </p:sp>
      <p:sp>
        <p:nvSpPr>
          <p:cNvPr id="10" name="object 10"/>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23</a:t>
            </a:fld>
            <a:endParaRPr sz="1100" dirty="0">
              <a:ea typeface="Hiragino Kaku Gothic Pro W3" panose="020B0300000000000000" pitchFamily="34" charset="-128"/>
            </a:endParaRPr>
          </a:p>
        </p:txBody>
      </p:sp>
      <p:sp>
        <p:nvSpPr>
          <p:cNvPr id="8" name="object 8"/>
          <p:cNvSpPr txBox="1"/>
          <p:nvPr/>
        </p:nvSpPr>
        <p:spPr>
          <a:xfrm>
            <a:off x="8788400" y="8721821"/>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
        <p:nvSpPr>
          <p:cNvPr id="11" name="object 53">
            <a:extLst>
              <a:ext uri="{FF2B5EF4-FFF2-40B4-BE49-F238E27FC236}">
                <a16:creationId xmlns:a16="http://schemas.microsoft.com/office/drawing/2014/main" id="{AA2A88EF-7083-8A0E-E60B-5BDB979326A4}"/>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71559" y="2506941"/>
            <a:ext cx="11445240" cy="6112510"/>
            <a:chOff x="771559" y="2506941"/>
            <a:chExt cx="11445240" cy="6112510"/>
          </a:xfrm>
        </p:grpSpPr>
        <p:pic>
          <p:nvPicPr>
            <p:cNvPr id="3" name="object 3"/>
            <p:cNvPicPr/>
            <p:nvPr/>
          </p:nvPicPr>
          <p:blipFill>
            <a:blip r:embed="rId2" cstate="print"/>
            <a:stretch>
              <a:fillRect/>
            </a:stretch>
          </p:blipFill>
          <p:spPr>
            <a:xfrm>
              <a:off x="776322" y="2511704"/>
              <a:ext cx="11434968" cy="6102800"/>
            </a:xfrm>
            <a:prstGeom prst="rect">
              <a:avLst/>
            </a:prstGeom>
          </p:spPr>
        </p:pic>
        <p:sp>
          <p:nvSpPr>
            <p:cNvPr id="4" name="object 4"/>
            <p:cNvSpPr/>
            <p:nvPr/>
          </p:nvSpPr>
          <p:spPr>
            <a:xfrm>
              <a:off x="776322" y="2511704"/>
              <a:ext cx="11435715" cy="6102985"/>
            </a:xfrm>
            <a:custGeom>
              <a:avLst/>
              <a:gdLst/>
              <a:ahLst/>
              <a:cxnLst/>
              <a:rect l="l" t="t" r="r" b="b"/>
              <a:pathLst>
                <a:path w="11435715" h="6102984">
                  <a:moveTo>
                    <a:pt x="0" y="0"/>
                  </a:moveTo>
                  <a:lnTo>
                    <a:pt x="0" y="6102746"/>
                  </a:lnTo>
                  <a:lnTo>
                    <a:pt x="11435158" y="6102746"/>
                  </a:lnTo>
                  <a:lnTo>
                    <a:pt x="11435158" y="0"/>
                  </a:lnTo>
                  <a:lnTo>
                    <a:pt x="0" y="0"/>
                  </a:lnTo>
                  <a:close/>
                </a:path>
              </a:pathLst>
            </a:custGeom>
            <a:ln w="9525">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261638" y="5416387"/>
              <a:ext cx="902969" cy="347345"/>
            </a:xfrm>
            <a:custGeom>
              <a:avLst/>
              <a:gdLst/>
              <a:ahLst/>
              <a:cxnLst/>
              <a:rect l="l" t="t" r="r" b="b"/>
              <a:pathLst>
                <a:path w="902969" h="347345">
                  <a:moveTo>
                    <a:pt x="0" y="0"/>
                  </a:moveTo>
                  <a:lnTo>
                    <a:pt x="902827" y="0"/>
                  </a:lnTo>
                  <a:lnTo>
                    <a:pt x="902827" y="347239"/>
                  </a:lnTo>
                  <a:lnTo>
                    <a:pt x="0" y="347239"/>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5150731" y="6666396"/>
              <a:ext cx="2569845" cy="347345"/>
            </a:xfrm>
            <a:custGeom>
              <a:avLst/>
              <a:gdLst/>
              <a:ahLst/>
              <a:cxnLst/>
              <a:rect l="l" t="t" r="r" b="b"/>
              <a:pathLst>
                <a:path w="2569845" h="347345">
                  <a:moveTo>
                    <a:pt x="0" y="0"/>
                  </a:moveTo>
                  <a:lnTo>
                    <a:pt x="2569583" y="0"/>
                  </a:lnTo>
                  <a:lnTo>
                    <a:pt x="2569583" y="347239"/>
                  </a:lnTo>
                  <a:lnTo>
                    <a:pt x="0" y="347239"/>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7" name="object 7"/>
          <p:cNvSpPr txBox="1"/>
          <p:nvPr/>
        </p:nvSpPr>
        <p:spPr>
          <a:xfrm>
            <a:off x="395301" y="277163"/>
            <a:ext cx="9712960" cy="1807845"/>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r>
              <a:rPr sz="2000" dirty="0">
                <a:solidFill>
                  <a:srgbClr val="3D3D3D"/>
                </a:solidFill>
                <a:latin typeface="Hiragino Kaku Gothic Pro W3" panose="020B0300000000000000" pitchFamily="34" charset="-128"/>
                <a:ea typeface="Hiragino Kaku Gothic Pro W3" panose="020B0300000000000000" pitchFamily="34" charset="-128"/>
                <a:cs typeface="PMingLiU"/>
              </a:rPr>
              <a:t>（</a:t>
            </a: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文書タイムスタンプを確認</a:t>
            </a:r>
            <a:r>
              <a:rPr sz="20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20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65"/>
              </a:spcBef>
            </a:pPr>
            <a:endParaRPr sz="2750" dirty="0">
              <a:latin typeface="Hiragino Kaku Gothic Pro W3" panose="020B0300000000000000" pitchFamily="34" charset="-128"/>
              <a:ea typeface="Hiragino Kaku Gothic Pro W3" panose="020B0300000000000000" pitchFamily="34" charset="-128"/>
              <a:cs typeface="PMingLiU"/>
            </a:endParaRPr>
          </a:p>
          <a:p>
            <a:pPr marL="347980" marR="5080">
              <a:lnSpc>
                <a:spcPct val="129600"/>
              </a:lnSpc>
            </a:pPr>
            <a:r>
              <a:rPr sz="1800" spc="-35" dirty="0">
                <a:solidFill>
                  <a:srgbClr val="4A4A4A"/>
                </a:solidFill>
                <a:latin typeface="Hiragino Kaku Gothic Pro W3" panose="020B0300000000000000" pitchFamily="34" charset="-128"/>
                <a:ea typeface="Hiragino Kaku Gothic Pro W3" panose="020B0300000000000000" pitchFamily="34" charset="-128"/>
                <a:cs typeface="PMingLiU"/>
              </a:rPr>
              <a:t>文書タイムスタンプが施されたことを確認可能です</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a:t>
            </a:r>
            <a:r>
              <a:rPr sz="1800" spc="-20" dirty="0">
                <a:solidFill>
                  <a:srgbClr val="4A4A4A"/>
                </a:solidFill>
                <a:latin typeface="Hiragino Kaku Gothic Pro W3" panose="020B0300000000000000" pitchFamily="34" charset="-128"/>
                <a:ea typeface="Hiragino Kaku Gothic Pro W3" panose="020B0300000000000000" pitchFamily="34" charset="-128"/>
                <a:cs typeface="PMingLiU"/>
              </a:rPr>
              <a:t>一番最後のバージョンに固定表示</a:t>
            </a:r>
            <a:r>
              <a:rPr sz="1800" spc="-50" dirty="0">
                <a:solidFill>
                  <a:srgbClr val="4A4A4A"/>
                </a:solidFill>
                <a:latin typeface="Hiragino Kaku Gothic Pro W3" panose="020B0300000000000000" pitchFamily="34" charset="-128"/>
                <a:ea typeface="Hiragino Kaku Gothic Pro W3" panose="020B0300000000000000" pitchFamily="34" charset="-128"/>
                <a:cs typeface="PMingLiU"/>
              </a:rPr>
              <a:t>）</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 </a:t>
            </a:r>
            <a:r>
              <a:rPr sz="1800" spc="-35" dirty="0">
                <a:solidFill>
                  <a:srgbClr val="4A4A4A"/>
                </a:solidFill>
                <a:latin typeface="Hiragino Kaku Gothic Pro W3" panose="020B0300000000000000" pitchFamily="34" charset="-128"/>
                <a:ea typeface="Hiragino Kaku Gothic Pro W3" panose="020B0300000000000000" pitchFamily="34" charset="-128"/>
                <a:cs typeface="PMingLiU"/>
              </a:rPr>
              <a:t>文書タイムスタンプが施された日時は「署名の詳細」＞「証明書の詳細」にて確認できます</a:t>
            </a:r>
            <a:endParaRPr sz="1800" dirty="0">
              <a:latin typeface="Hiragino Kaku Gothic Pro W3" panose="020B0300000000000000" pitchFamily="34" charset="-128"/>
              <a:ea typeface="Hiragino Kaku Gothic Pro W3" panose="020B0300000000000000" pitchFamily="34" charset="-128"/>
              <a:cs typeface="PMingLiU"/>
            </a:endParaRPr>
          </a:p>
          <a:p>
            <a:pPr marL="347980">
              <a:lnSpc>
                <a:spcPct val="100000"/>
              </a:lnSpc>
              <a:spcBef>
                <a:spcPts val="800"/>
              </a:spcBef>
            </a:pPr>
            <a:r>
              <a:rPr sz="1100" spc="-254" dirty="0">
                <a:solidFill>
                  <a:srgbClr val="4A4A4A"/>
                </a:solidFill>
                <a:latin typeface="Hiragino Kaku Gothic Pro W3" panose="020B0300000000000000" pitchFamily="34" charset="-128"/>
                <a:ea typeface="Hiragino Kaku Gothic Pro W3" panose="020B0300000000000000" pitchFamily="34" charset="-128"/>
                <a:cs typeface="Arial"/>
              </a:rPr>
              <a:t>※</a:t>
            </a:r>
            <a:r>
              <a:rPr sz="1100" spc="-15" dirty="0">
                <a:solidFill>
                  <a:srgbClr val="4A4A4A"/>
                </a:solidFill>
                <a:latin typeface="Hiragino Kaku Gothic Pro W3" panose="020B0300000000000000" pitchFamily="34" charset="-128"/>
                <a:ea typeface="Hiragino Kaku Gothic Pro W3" panose="020B0300000000000000" pitchFamily="34" charset="-128"/>
                <a:cs typeface="PMingLiU"/>
              </a:rPr>
              <a:t>不可視署名のため、右側に表示される書類上では確認ができず、電子署名パネルからのみ確認可能です</a:t>
            </a:r>
            <a:endParaRPr sz="1100" dirty="0">
              <a:latin typeface="Hiragino Kaku Gothic Pro W3" panose="020B0300000000000000" pitchFamily="34" charset="-128"/>
              <a:ea typeface="Hiragino Kaku Gothic Pro W3" panose="020B0300000000000000" pitchFamily="34" charset="-128"/>
              <a:cs typeface="PMingLiU"/>
            </a:endParaRPr>
          </a:p>
        </p:txBody>
      </p:sp>
      <p:sp>
        <p:nvSpPr>
          <p:cNvPr id="10" name="object 10"/>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24</a:t>
            </a:fld>
            <a:endParaRPr sz="1100" dirty="0">
              <a:ea typeface="Hiragino Kaku Gothic Pro W3" panose="020B0300000000000000" pitchFamily="34" charset="-128"/>
            </a:endParaRPr>
          </a:p>
        </p:txBody>
      </p:sp>
      <p:sp>
        <p:nvSpPr>
          <p:cNvPr id="11" name="object 53">
            <a:extLst>
              <a:ext uri="{FF2B5EF4-FFF2-40B4-BE49-F238E27FC236}">
                <a16:creationId xmlns:a16="http://schemas.microsoft.com/office/drawing/2014/main" id="{5E527CCB-3B4A-72C3-422C-B5B4E7366599}"/>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12" name="object 8">
            <a:extLst>
              <a:ext uri="{FF2B5EF4-FFF2-40B4-BE49-F238E27FC236}">
                <a16:creationId xmlns:a16="http://schemas.microsoft.com/office/drawing/2014/main" id="{00D686B2-D515-5E64-D25C-5CE43798DF21}"/>
              </a:ext>
            </a:extLst>
          </p:cNvPr>
          <p:cNvSpPr txBox="1"/>
          <p:nvPr/>
        </p:nvSpPr>
        <p:spPr>
          <a:xfrm>
            <a:off x="8788400" y="8721821"/>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004" y="199796"/>
            <a:ext cx="279400" cy="413575"/>
          </a:xfrm>
          <a:prstGeom prst="rect">
            <a:avLst/>
          </a:prstGeom>
        </p:spPr>
        <p:txBody>
          <a:bodyPr vert="horz" wrap="square" lIns="0" tIns="74295" rIns="0" bIns="0" rtlCol="0">
            <a:spAutoFit/>
          </a:bodyPr>
          <a:lstStyle/>
          <a:p>
            <a:pPr>
              <a:lnSpc>
                <a:spcPct val="100000"/>
              </a:lnSpc>
              <a:spcBef>
                <a:spcPts val="585"/>
              </a:spcBef>
            </a:pPr>
            <a:r>
              <a:rPr sz="2200" dirty="0">
                <a:solidFill>
                  <a:srgbClr val="2F363F"/>
                </a:solidFill>
                <a:latin typeface="Hiragino Kaku Gothic Pro W3" panose="020B0300000000000000" pitchFamily="34" charset="-128"/>
                <a:ea typeface="Hiragino Kaku Gothic Pro W3" panose="020B0300000000000000" pitchFamily="34" charset="-128"/>
                <a:cs typeface="PMingLiU"/>
              </a:rPr>
              <a:t>￥</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p:nvPr/>
        </p:nvSpPr>
        <p:spPr>
          <a:xfrm>
            <a:off x="408004" y="307646"/>
            <a:ext cx="2794000" cy="286385"/>
          </a:xfrm>
          <a:custGeom>
            <a:avLst/>
            <a:gdLst/>
            <a:ahLst/>
            <a:cxnLst/>
            <a:rect l="l" t="t" r="r" b="b"/>
            <a:pathLst>
              <a:path w="2794000" h="286384">
                <a:moveTo>
                  <a:pt x="0" y="0"/>
                </a:moveTo>
                <a:lnTo>
                  <a:pt x="2794000" y="0"/>
                </a:lnTo>
                <a:lnTo>
                  <a:pt x="2794000" y="286045"/>
                </a:lnTo>
                <a:lnTo>
                  <a:pt x="0" y="2860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txBox="1"/>
          <p:nvPr/>
        </p:nvSpPr>
        <p:spPr>
          <a:xfrm>
            <a:off x="395304" y="261416"/>
            <a:ext cx="281940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3D3D3D"/>
                </a:solidFill>
                <a:latin typeface="Hiragino Kaku Gothic Pro W3" panose="020B0300000000000000" pitchFamily="34" charset="-128"/>
                <a:ea typeface="Hiragino Kaku Gothic Pro W3" panose="020B0300000000000000" pitchFamily="34" charset="-128"/>
                <a:cs typeface="PMingLiU"/>
              </a:rPr>
              <a:t>こんな機能もあります</a:t>
            </a:r>
            <a:endParaRPr sz="2200">
              <a:latin typeface="Hiragino Kaku Gothic Pro W3" panose="020B0300000000000000" pitchFamily="34" charset="-128"/>
              <a:ea typeface="Hiragino Kaku Gothic Pro W3" panose="020B0300000000000000" pitchFamily="34" charset="-128"/>
              <a:cs typeface="PMingLiU"/>
            </a:endParaRPr>
          </a:p>
        </p:txBody>
      </p:sp>
      <p:grpSp>
        <p:nvGrpSpPr>
          <p:cNvPr id="5" name="object 5"/>
          <p:cNvGrpSpPr/>
          <p:nvPr/>
        </p:nvGrpSpPr>
        <p:grpSpPr>
          <a:xfrm>
            <a:off x="4599585" y="5106450"/>
            <a:ext cx="5290185" cy="2338705"/>
            <a:chOff x="4599585" y="5106450"/>
            <a:chExt cx="5290185" cy="2338705"/>
          </a:xfrm>
        </p:grpSpPr>
        <p:sp>
          <p:nvSpPr>
            <p:cNvPr id="6" name="object 6"/>
            <p:cNvSpPr/>
            <p:nvPr/>
          </p:nvSpPr>
          <p:spPr>
            <a:xfrm>
              <a:off x="4599585" y="5106450"/>
              <a:ext cx="5290185" cy="2338705"/>
            </a:xfrm>
            <a:custGeom>
              <a:avLst/>
              <a:gdLst/>
              <a:ahLst/>
              <a:cxnLst/>
              <a:rect l="l" t="t" r="r" b="b"/>
              <a:pathLst>
                <a:path w="5290184" h="2338704">
                  <a:moveTo>
                    <a:pt x="5289569" y="0"/>
                  </a:moveTo>
                  <a:lnTo>
                    <a:pt x="0" y="0"/>
                  </a:lnTo>
                  <a:lnTo>
                    <a:pt x="0" y="2338224"/>
                  </a:lnTo>
                  <a:lnTo>
                    <a:pt x="5289569" y="2338224"/>
                  </a:lnTo>
                  <a:lnTo>
                    <a:pt x="5289569" y="0"/>
                  </a:lnTo>
                  <a:close/>
                </a:path>
              </a:pathLst>
            </a:custGeom>
            <a:solidFill>
              <a:srgbClr val="EFF7FC"/>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5360010" y="6205485"/>
              <a:ext cx="461645" cy="337185"/>
            </a:xfrm>
            <a:custGeom>
              <a:avLst/>
              <a:gdLst/>
              <a:ahLst/>
              <a:cxnLst/>
              <a:rect l="l" t="t" r="r" b="b"/>
              <a:pathLst>
                <a:path w="461645" h="337184">
                  <a:moveTo>
                    <a:pt x="230687" y="0"/>
                  </a:moveTo>
                  <a:lnTo>
                    <a:pt x="173461" y="20493"/>
                  </a:lnTo>
                  <a:lnTo>
                    <a:pt x="116072" y="77570"/>
                  </a:lnTo>
                  <a:lnTo>
                    <a:pt x="88655" y="117762"/>
                  </a:lnTo>
                  <a:lnTo>
                    <a:pt x="62804" y="164622"/>
                  </a:lnTo>
                  <a:lnTo>
                    <a:pt x="39054" y="217324"/>
                  </a:lnTo>
                  <a:lnTo>
                    <a:pt x="17941" y="275043"/>
                  </a:lnTo>
                  <a:lnTo>
                    <a:pt x="0" y="336952"/>
                  </a:lnTo>
                  <a:lnTo>
                    <a:pt x="461375" y="336952"/>
                  </a:lnTo>
                  <a:lnTo>
                    <a:pt x="443434" y="275043"/>
                  </a:lnTo>
                  <a:lnTo>
                    <a:pt x="422321" y="217324"/>
                  </a:lnTo>
                  <a:lnTo>
                    <a:pt x="398571" y="164622"/>
                  </a:lnTo>
                  <a:lnTo>
                    <a:pt x="372720" y="117762"/>
                  </a:lnTo>
                  <a:lnTo>
                    <a:pt x="345303" y="77570"/>
                  </a:lnTo>
                  <a:lnTo>
                    <a:pt x="316856" y="44872"/>
                  </a:lnTo>
                  <a:lnTo>
                    <a:pt x="259013" y="5261"/>
                  </a:lnTo>
                  <a:lnTo>
                    <a:pt x="230687"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5329310" y="6181206"/>
              <a:ext cx="523240" cy="386080"/>
            </a:xfrm>
            <a:custGeom>
              <a:avLst/>
              <a:gdLst/>
              <a:ahLst/>
              <a:cxnLst/>
              <a:rect l="l" t="t" r="r" b="b"/>
              <a:pathLst>
                <a:path w="523239" h="386079">
                  <a:moveTo>
                    <a:pt x="261393" y="0"/>
                  </a:moveTo>
                  <a:lnTo>
                    <a:pt x="194838" y="21344"/>
                  </a:lnTo>
                  <a:lnTo>
                    <a:pt x="163119" y="46359"/>
                  </a:lnTo>
                  <a:lnTo>
                    <a:pt x="132865" y="79455"/>
                  </a:lnTo>
                  <a:lnTo>
                    <a:pt x="104397" y="119520"/>
                  </a:lnTo>
                  <a:lnTo>
                    <a:pt x="78032" y="165444"/>
                  </a:lnTo>
                  <a:lnTo>
                    <a:pt x="54090" y="216116"/>
                  </a:lnTo>
                  <a:lnTo>
                    <a:pt x="32891" y="270425"/>
                  </a:lnTo>
                  <a:lnTo>
                    <a:pt x="14755" y="327261"/>
                  </a:lnTo>
                  <a:lnTo>
                    <a:pt x="0" y="385512"/>
                  </a:lnTo>
                  <a:lnTo>
                    <a:pt x="522771" y="385512"/>
                  </a:lnTo>
                  <a:lnTo>
                    <a:pt x="510474" y="336966"/>
                  </a:lnTo>
                  <a:lnTo>
                    <a:pt x="62437" y="336966"/>
                  </a:lnTo>
                  <a:lnTo>
                    <a:pt x="81781" y="277608"/>
                  </a:lnTo>
                  <a:lnTo>
                    <a:pt x="103948" y="222890"/>
                  </a:lnTo>
                  <a:lnTo>
                    <a:pt x="128314" y="173822"/>
                  </a:lnTo>
                  <a:lnTo>
                    <a:pt x="154258" y="131413"/>
                  </a:lnTo>
                  <a:lnTo>
                    <a:pt x="181160" y="96671"/>
                  </a:lnTo>
                  <a:lnTo>
                    <a:pt x="235349" y="54228"/>
                  </a:lnTo>
                  <a:lnTo>
                    <a:pt x="261393" y="48544"/>
                  </a:lnTo>
                  <a:lnTo>
                    <a:pt x="361655" y="48544"/>
                  </a:lnTo>
                  <a:lnTo>
                    <a:pt x="359658" y="46359"/>
                  </a:lnTo>
                  <a:lnTo>
                    <a:pt x="327942" y="21344"/>
                  </a:lnTo>
                  <a:lnTo>
                    <a:pt x="295080" y="5521"/>
                  </a:lnTo>
                  <a:lnTo>
                    <a:pt x="261393" y="0"/>
                  </a:lnTo>
                  <a:close/>
                </a:path>
                <a:path w="523239" h="386079">
                  <a:moveTo>
                    <a:pt x="361655" y="48544"/>
                  </a:moveTo>
                  <a:lnTo>
                    <a:pt x="261393" y="48544"/>
                  </a:lnTo>
                  <a:lnTo>
                    <a:pt x="287432" y="54228"/>
                  </a:lnTo>
                  <a:lnTo>
                    <a:pt x="314380" y="70607"/>
                  </a:lnTo>
                  <a:lnTo>
                    <a:pt x="368517" y="131413"/>
                  </a:lnTo>
                  <a:lnTo>
                    <a:pt x="394462" y="173822"/>
                  </a:lnTo>
                  <a:lnTo>
                    <a:pt x="418830" y="222890"/>
                  </a:lnTo>
                  <a:lnTo>
                    <a:pt x="441000" y="277608"/>
                  </a:lnTo>
                  <a:lnTo>
                    <a:pt x="460349" y="336966"/>
                  </a:lnTo>
                  <a:lnTo>
                    <a:pt x="510474" y="336966"/>
                  </a:lnTo>
                  <a:lnTo>
                    <a:pt x="489880" y="270425"/>
                  </a:lnTo>
                  <a:lnTo>
                    <a:pt x="468682" y="216116"/>
                  </a:lnTo>
                  <a:lnTo>
                    <a:pt x="444741" y="165444"/>
                  </a:lnTo>
                  <a:lnTo>
                    <a:pt x="418377" y="119520"/>
                  </a:lnTo>
                  <a:lnTo>
                    <a:pt x="389909" y="79455"/>
                  </a:lnTo>
                  <a:lnTo>
                    <a:pt x="361655" y="48544"/>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5322945" y="6176086"/>
              <a:ext cx="535940" cy="396240"/>
            </a:xfrm>
            <a:custGeom>
              <a:avLst/>
              <a:gdLst/>
              <a:ahLst/>
              <a:cxnLst/>
              <a:rect l="l" t="t" r="r" b="b"/>
              <a:pathLst>
                <a:path w="535939" h="396240">
                  <a:moveTo>
                    <a:pt x="267760" y="0"/>
                  </a:moveTo>
                  <a:lnTo>
                    <a:pt x="205146" y="18306"/>
                  </a:lnTo>
                  <a:lnTo>
                    <a:pt x="146377" y="68581"/>
                  </a:lnTo>
                  <a:lnTo>
                    <a:pt x="119063" y="103531"/>
                  </a:lnTo>
                  <a:lnTo>
                    <a:pt x="93464" y="143860"/>
                  </a:lnTo>
                  <a:lnTo>
                    <a:pt x="69832" y="188700"/>
                  </a:lnTo>
                  <a:lnTo>
                    <a:pt x="48418" y="237178"/>
                  </a:lnTo>
                  <a:lnTo>
                    <a:pt x="29474" y="288425"/>
                  </a:lnTo>
                  <a:lnTo>
                    <a:pt x="13251" y="341570"/>
                  </a:lnTo>
                  <a:lnTo>
                    <a:pt x="0" y="395742"/>
                  </a:lnTo>
                  <a:lnTo>
                    <a:pt x="535504" y="395742"/>
                  </a:lnTo>
                  <a:lnTo>
                    <a:pt x="522253" y="341570"/>
                  </a:lnTo>
                  <a:lnTo>
                    <a:pt x="506030" y="288425"/>
                  </a:lnTo>
                  <a:lnTo>
                    <a:pt x="487086" y="237178"/>
                  </a:lnTo>
                  <a:lnTo>
                    <a:pt x="465673" y="188700"/>
                  </a:lnTo>
                  <a:lnTo>
                    <a:pt x="442042" y="143860"/>
                  </a:lnTo>
                  <a:lnTo>
                    <a:pt x="416444" y="103531"/>
                  </a:lnTo>
                  <a:lnTo>
                    <a:pt x="389131" y="68581"/>
                  </a:lnTo>
                  <a:lnTo>
                    <a:pt x="360355" y="39883"/>
                  </a:lnTo>
                  <a:lnTo>
                    <a:pt x="299418" y="4721"/>
                  </a:lnTo>
                  <a:lnTo>
                    <a:pt x="26776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5291994" y="6150670"/>
              <a:ext cx="597535" cy="447040"/>
            </a:xfrm>
            <a:custGeom>
              <a:avLst/>
              <a:gdLst/>
              <a:ahLst/>
              <a:cxnLst/>
              <a:rect l="l" t="t" r="r" b="b"/>
              <a:pathLst>
                <a:path w="597535" h="447040">
                  <a:moveTo>
                    <a:pt x="298695" y="0"/>
                  </a:moveTo>
                  <a:lnTo>
                    <a:pt x="230871" y="17543"/>
                  </a:lnTo>
                  <a:lnTo>
                    <a:pt x="198785" y="38317"/>
                  </a:lnTo>
                  <a:lnTo>
                    <a:pt x="168177" y="66064"/>
                  </a:lnTo>
                  <a:lnTo>
                    <a:pt x="139243" y="100013"/>
                  </a:lnTo>
                  <a:lnTo>
                    <a:pt x="112178" y="139394"/>
                  </a:lnTo>
                  <a:lnTo>
                    <a:pt x="87178" y="183436"/>
                  </a:lnTo>
                  <a:lnTo>
                    <a:pt x="64439" y="231367"/>
                  </a:lnTo>
                  <a:lnTo>
                    <a:pt x="44155" y="282418"/>
                  </a:lnTo>
                  <a:lnTo>
                    <a:pt x="26524" y="335816"/>
                  </a:lnTo>
                  <a:lnTo>
                    <a:pt x="11740" y="390792"/>
                  </a:lnTo>
                  <a:lnTo>
                    <a:pt x="0" y="446575"/>
                  </a:lnTo>
                  <a:lnTo>
                    <a:pt x="597405" y="446575"/>
                  </a:lnTo>
                  <a:lnTo>
                    <a:pt x="586706" y="395743"/>
                  </a:lnTo>
                  <a:lnTo>
                    <a:pt x="62826" y="395743"/>
                  </a:lnTo>
                  <a:lnTo>
                    <a:pt x="80655" y="332582"/>
                  </a:lnTo>
                  <a:lnTo>
                    <a:pt x="101817" y="273613"/>
                  </a:lnTo>
                  <a:lnTo>
                    <a:pt x="125782" y="219701"/>
                  </a:lnTo>
                  <a:lnTo>
                    <a:pt x="152019" y="171710"/>
                  </a:lnTo>
                  <a:lnTo>
                    <a:pt x="179996" y="130505"/>
                  </a:lnTo>
                  <a:lnTo>
                    <a:pt x="209184" y="96952"/>
                  </a:lnTo>
                  <a:lnTo>
                    <a:pt x="239050" y="71914"/>
                  </a:lnTo>
                  <a:lnTo>
                    <a:pt x="298695" y="50846"/>
                  </a:lnTo>
                  <a:lnTo>
                    <a:pt x="412434" y="50846"/>
                  </a:lnTo>
                  <a:lnTo>
                    <a:pt x="398612" y="38317"/>
                  </a:lnTo>
                  <a:lnTo>
                    <a:pt x="366524" y="17543"/>
                  </a:lnTo>
                  <a:lnTo>
                    <a:pt x="333153" y="4514"/>
                  </a:lnTo>
                  <a:lnTo>
                    <a:pt x="298695" y="0"/>
                  </a:lnTo>
                  <a:close/>
                </a:path>
                <a:path w="597535" h="447040">
                  <a:moveTo>
                    <a:pt x="412434" y="50846"/>
                  </a:moveTo>
                  <a:lnTo>
                    <a:pt x="298695" y="50846"/>
                  </a:lnTo>
                  <a:lnTo>
                    <a:pt x="328330" y="56258"/>
                  </a:lnTo>
                  <a:lnTo>
                    <a:pt x="358347" y="71914"/>
                  </a:lnTo>
                  <a:lnTo>
                    <a:pt x="388216" y="96952"/>
                  </a:lnTo>
                  <a:lnTo>
                    <a:pt x="417406" y="130505"/>
                  </a:lnTo>
                  <a:lnTo>
                    <a:pt x="445385" y="171710"/>
                  </a:lnTo>
                  <a:lnTo>
                    <a:pt x="471622" y="219701"/>
                  </a:lnTo>
                  <a:lnTo>
                    <a:pt x="495588" y="273613"/>
                  </a:lnTo>
                  <a:lnTo>
                    <a:pt x="516750" y="332582"/>
                  </a:lnTo>
                  <a:lnTo>
                    <a:pt x="534578" y="395743"/>
                  </a:lnTo>
                  <a:lnTo>
                    <a:pt x="586706" y="395743"/>
                  </a:lnTo>
                  <a:lnTo>
                    <a:pt x="570880" y="335816"/>
                  </a:lnTo>
                  <a:lnTo>
                    <a:pt x="553249" y="282418"/>
                  </a:lnTo>
                  <a:lnTo>
                    <a:pt x="532965" y="231367"/>
                  </a:lnTo>
                  <a:lnTo>
                    <a:pt x="510225" y="183436"/>
                  </a:lnTo>
                  <a:lnTo>
                    <a:pt x="485224" y="139394"/>
                  </a:lnTo>
                  <a:lnTo>
                    <a:pt x="458158" y="100013"/>
                  </a:lnTo>
                  <a:lnTo>
                    <a:pt x="429222" y="66064"/>
                  </a:lnTo>
                  <a:lnTo>
                    <a:pt x="412434" y="50846"/>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5401774" y="5857802"/>
              <a:ext cx="377825" cy="381635"/>
            </a:xfrm>
            <a:custGeom>
              <a:avLst/>
              <a:gdLst/>
              <a:ahLst/>
              <a:cxnLst/>
              <a:rect l="l" t="t" r="r" b="b"/>
              <a:pathLst>
                <a:path w="377825" h="381635">
                  <a:moveTo>
                    <a:pt x="188915" y="0"/>
                  </a:moveTo>
                  <a:lnTo>
                    <a:pt x="138757" y="6817"/>
                  </a:lnTo>
                  <a:lnTo>
                    <a:pt x="93647" y="26050"/>
                  </a:lnTo>
                  <a:lnTo>
                    <a:pt x="55400" y="55867"/>
                  </a:lnTo>
                  <a:lnTo>
                    <a:pt x="25833" y="94438"/>
                  </a:lnTo>
                  <a:lnTo>
                    <a:pt x="6760" y="139933"/>
                  </a:lnTo>
                  <a:lnTo>
                    <a:pt x="0" y="190521"/>
                  </a:lnTo>
                  <a:lnTo>
                    <a:pt x="6760" y="241109"/>
                  </a:lnTo>
                  <a:lnTo>
                    <a:pt x="25833" y="286603"/>
                  </a:lnTo>
                  <a:lnTo>
                    <a:pt x="55400" y="325174"/>
                  </a:lnTo>
                  <a:lnTo>
                    <a:pt x="93647" y="354991"/>
                  </a:lnTo>
                  <a:lnTo>
                    <a:pt x="138757" y="374224"/>
                  </a:lnTo>
                  <a:lnTo>
                    <a:pt x="188915" y="381041"/>
                  </a:lnTo>
                  <a:lnTo>
                    <a:pt x="239072" y="374224"/>
                  </a:lnTo>
                  <a:lnTo>
                    <a:pt x="284183" y="354991"/>
                  </a:lnTo>
                  <a:lnTo>
                    <a:pt x="322429" y="325174"/>
                  </a:lnTo>
                  <a:lnTo>
                    <a:pt x="351997" y="286603"/>
                  </a:lnTo>
                  <a:lnTo>
                    <a:pt x="371069" y="241109"/>
                  </a:lnTo>
                  <a:lnTo>
                    <a:pt x="377830" y="190521"/>
                  </a:lnTo>
                  <a:lnTo>
                    <a:pt x="371069" y="139933"/>
                  </a:lnTo>
                  <a:lnTo>
                    <a:pt x="351997" y="94438"/>
                  </a:lnTo>
                  <a:lnTo>
                    <a:pt x="322429" y="55867"/>
                  </a:lnTo>
                  <a:lnTo>
                    <a:pt x="284183" y="26050"/>
                  </a:lnTo>
                  <a:lnTo>
                    <a:pt x="239072" y="6817"/>
                  </a:lnTo>
                  <a:lnTo>
                    <a:pt x="1889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5394496" y="5850525"/>
              <a:ext cx="392430" cy="395605"/>
            </a:xfrm>
            <a:custGeom>
              <a:avLst/>
              <a:gdLst/>
              <a:ahLst/>
              <a:cxnLst/>
              <a:rect l="l" t="t" r="r" b="b"/>
              <a:pathLst>
                <a:path w="392429" h="395604">
                  <a:moveTo>
                    <a:pt x="196193" y="0"/>
                  </a:moveTo>
                  <a:lnTo>
                    <a:pt x="151214" y="5223"/>
                  </a:lnTo>
                  <a:lnTo>
                    <a:pt x="109921" y="20104"/>
                  </a:lnTo>
                  <a:lnTo>
                    <a:pt x="73493" y="43453"/>
                  </a:lnTo>
                  <a:lnTo>
                    <a:pt x="43108" y="74084"/>
                  </a:lnTo>
                  <a:lnTo>
                    <a:pt x="19945" y="110811"/>
                  </a:lnTo>
                  <a:lnTo>
                    <a:pt x="5182" y="152445"/>
                  </a:lnTo>
                  <a:lnTo>
                    <a:pt x="0" y="197799"/>
                  </a:lnTo>
                  <a:lnTo>
                    <a:pt x="5182" y="243154"/>
                  </a:lnTo>
                  <a:lnTo>
                    <a:pt x="19945" y="284788"/>
                  </a:lnTo>
                  <a:lnTo>
                    <a:pt x="43108" y="321514"/>
                  </a:lnTo>
                  <a:lnTo>
                    <a:pt x="73493" y="352145"/>
                  </a:lnTo>
                  <a:lnTo>
                    <a:pt x="109921" y="375494"/>
                  </a:lnTo>
                  <a:lnTo>
                    <a:pt x="151214" y="390374"/>
                  </a:lnTo>
                  <a:lnTo>
                    <a:pt x="196193" y="395598"/>
                  </a:lnTo>
                  <a:lnTo>
                    <a:pt x="241176" y="390374"/>
                  </a:lnTo>
                  <a:lnTo>
                    <a:pt x="267116" y="381027"/>
                  </a:lnTo>
                  <a:lnTo>
                    <a:pt x="196193" y="381027"/>
                  </a:lnTo>
                  <a:lnTo>
                    <a:pt x="147967" y="374471"/>
                  </a:lnTo>
                  <a:lnTo>
                    <a:pt x="104598" y="355974"/>
                  </a:lnTo>
                  <a:lnTo>
                    <a:pt x="67828" y="327298"/>
                  </a:lnTo>
                  <a:lnTo>
                    <a:pt x="39404" y="290203"/>
                  </a:lnTo>
                  <a:lnTo>
                    <a:pt x="21071" y="246450"/>
                  </a:lnTo>
                  <a:lnTo>
                    <a:pt x="14571" y="197799"/>
                  </a:lnTo>
                  <a:lnTo>
                    <a:pt x="21071" y="149143"/>
                  </a:lnTo>
                  <a:lnTo>
                    <a:pt x="39404" y="105389"/>
                  </a:lnTo>
                  <a:lnTo>
                    <a:pt x="67828" y="68295"/>
                  </a:lnTo>
                  <a:lnTo>
                    <a:pt x="104598" y="39621"/>
                  </a:lnTo>
                  <a:lnTo>
                    <a:pt x="147967" y="21127"/>
                  </a:lnTo>
                  <a:lnTo>
                    <a:pt x="196193" y="14571"/>
                  </a:lnTo>
                  <a:lnTo>
                    <a:pt x="267119" y="14571"/>
                  </a:lnTo>
                  <a:lnTo>
                    <a:pt x="241176" y="5223"/>
                  </a:lnTo>
                  <a:lnTo>
                    <a:pt x="196193" y="0"/>
                  </a:lnTo>
                  <a:close/>
                </a:path>
                <a:path w="392429" h="395604">
                  <a:moveTo>
                    <a:pt x="267119" y="14571"/>
                  </a:moveTo>
                  <a:lnTo>
                    <a:pt x="196193" y="14571"/>
                  </a:lnTo>
                  <a:lnTo>
                    <a:pt x="244425" y="21127"/>
                  </a:lnTo>
                  <a:lnTo>
                    <a:pt x="287799" y="39621"/>
                  </a:lnTo>
                  <a:lnTo>
                    <a:pt x="324571" y="68295"/>
                  </a:lnTo>
                  <a:lnTo>
                    <a:pt x="352996" y="105389"/>
                  </a:lnTo>
                  <a:lnTo>
                    <a:pt x="371330" y="149143"/>
                  </a:lnTo>
                  <a:lnTo>
                    <a:pt x="377830" y="197799"/>
                  </a:lnTo>
                  <a:lnTo>
                    <a:pt x="371330" y="246450"/>
                  </a:lnTo>
                  <a:lnTo>
                    <a:pt x="352996" y="290203"/>
                  </a:lnTo>
                  <a:lnTo>
                    <a:pt x="324571" y="327298"/>
                  </a:lnTo>
                  <a:lnTo>
                    <a:pt x="287799" y="355974"/>
                  </a:lnTo>
                  <a:lnTo>
                    <a:pt x="244425" y="374471"/>
                  </a:lnTo>
                  <a:lnTo>
                    <a:pt x="196193" y="381027"/>
                  </a:lnTo>
                  <a:lnTo>
                    <a:pt x="267116" y="381027"/>
                  </a:lnTo>
                  <a:lnTo>
                    <a:pt x="318899" y="352145"/>
                  </a:lnTo>
                  <a:lnTo>
                    <a:pt x="349283" y="321514"/>
                  </a:lnTo>
                  <a:lnTo>
                    <a:pt x="372444" y="284788"/>
                  </a:lnTo>
                  <a:lnTo>
                    <a:pt x="387204" y="243154"/>
                  </a:lnTo>
                  <a:lnTo>
                    <a:pt x="392386" y="197799"/>
                  </a:lnTo>
                  <a:lnTo>
                    <a:pt x="387204" y="152445"/>
                  </a:lnTo>
                  <a:lnTo>
                    <a:pt x="372444" y="110811"/>
                  </a:lnTo>
                  <a:lnTo>
                    <a:pt x="349283" y="74084"/>
                  </a:lnTo>
                  <a:lnTo>
                    <a:pt x="318899" y="43453"/>
                  </a:lnTo>
                  <a:lnTo>
                    <a:pt x="282471" y="20104"/>
                  </a:lnTo>
                  <a:lnTo>
                    <a:pt x="267119" y="14571"/>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5419920" y="5875949"/>
              <a:ext cx="341630" cy="344805"/>
            </a:xfrm>
            <a:custGeom>
              <a:avLst/>
              <a:gdLst/>
              <a:ahLst/>
              <a:cxnLst/>
              <a:rect l="l" t="t" r="r" b="b"/>
              <a:pathLst>
                <a:path w="341629" h="344804">
                  <a:moveTo>
                    <a:pt x="170769" y="0"/>
                  </a:moveTo>
                  <a:lnTo>
                    <a:pt x="125422" y="6168"/>
                  </a:lnTo>
                  <a:lnTo>
                    <a:pt x="84643" y="23570"/>
                  </a:lnTo>
                  <a:lnTo>
                    <a:pt x="50071" y="50549"/>
                  </a:lnTo>
                  <a:lnTo>
                    <a:pt x="23347" y="85447"/>
                  </a:lnTo>
                  <a:lnTo>
                    <a:pt x="6110" y="126608"/>
                  </a:lnTo>
                  <a:lnTo>
                    <a:pt x="0" y="172375"/>
                  </a:lnTo>
                  <a:lnTo>
                    <a:pt x="6110" y="218142"/>
                  </a:lnTo>
                  <a:lnTo>
                    <a:pt x="23347" y="259303"/>
                  </a:lnTo>
                  <a:lnTo>
                    <a:pt x="50071" y="294202"/>
                  </a:lnTo>
                  <a:lnTo>
                    <a:pt x="84643" y="321180"/>
                  </a:lnTo>
                  <a:lnTo>
                    <a:pt x="125422" y="338582"/>
                  </a:lnTo>
                  <a:lnTo>
                    <a:pt x="170769" y="344751"/>
                  </a:lnTo>
                  <a:lnTo>
                    <a:pt x="216116" y="338582"/>
                  </a:lnTo>
                  <a:lnTo>
                    <a:pt x="256895" y="321180"/>
                  </a:lnTo>
                  <a:lnTo>
                    <a:pt x="291467" y="294202"/>
                  </a:lnTo>
                  <a:lnTo>
                    <a:pt x="318192" y="259303"/>
                  </a:lnTo>
                  <a:lnTo>
                    <a:pt x="335429" y="218142"/>
                  </a:lnTo>
                  <a:lnTo>
                    <a:pt x="341539" y="172375"/>
                  </a:lnTo>
                  <a:lnTo>
                    <a:pt x="335429" y="126608"/>
                  </a:lnTo>
                  <a:lnTo>
                    <a:pt x="318192" y="85447"/>
                  </a:lnTo>
                  <a:lnTo>
                    <a:pt x="291467" y="50549"/>
                  </a:lnTo>
                  <a:lnTo>
                    <a:pt x="256895" y="23570"/>
                  </a:lnTo>
                  <a:lnTo>
                    <a:pt x="216116" y="6168"/>
                  </a:lnTo>
                  <a:lnTo>
                    <a:pt x="170769"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5394496" y="5850525"/>
              <a:ext cx="392430" cy="395605"/>
            </a:xfrm>
            <a:custGeom>
              <a:avLst/>
              <a:gdLst/>
              <a:ahLst/>
              <a:cxnLst/>
              <a:rect l="l" t="t" r="r" b="b"/>
              <a:pathLst>
                <a:path w="392429" h="395604">
                  <a:moveTo>
                    <a:pt x="196193" y="0"/>
                  </a:moveTo>
                  <a:lnTo>
                    <a:pt x="151214" y="5223"/>
                  </a:lnTo>
                  <a:lnTo>
                    <a:pt x="109921" y="20104"/>
                  </a:lnTo>
                  <a:lnTo>
                    <a:pt x="73493" y="43453"/>
                  </a:lnTo>
                  <a:lnTo>
                    <a:pt x="43108" y="74084"/>
                  </a:lnTo>
                  <a:lnTo>
                    <a:pt x="19945" y="110811"/>
                  </a:lnTo>
                  <a:lnTo>
                    <a:pt x="5182" y="152445"/>
                  </a:lnTo>
                  <a:lnTo>
                    <a:pt x="0" y="197799"/>
                  </a:lnTo>
                  <a:lnTo>
                    <a:pt x="5182" y="243154"/>
                  </a:lnTo>
                  <a:lnTo>
                    <a:pt x="19945" y="284788"/>
                  </a:lnTo>
                  <a:lnTo>
                    <a:pt x="43108" y="321514"/>
                  </a:lnTo>
                  <a:lnTo>
                    <a:pt x="73493" y="352145"/>
                  </a:lnTo>
                  <a:lnTo>
                    <a:pt x="109921" y="375494"/>
                  </a:lnTo>
                  <a:lnTo>
                    <a:pt x="151214" y="390374"/>
                  </a:lnTo>
                  <a:lnTo>
                    <a:pt x="196193" y="395598"/>
                  </a:lnTo>
                  <a:lnTo>
                    <a:pt x="241176" y="390374"/>
                  </a:lnTo>
                  <a:lnTo>
                    <a:pt x="282471" y="375494"/>
                  </a:lnTo>
                  <a:lnTo>
                    <a:pt x="318899" y="352145"/>
                  </a:lnTo>
                  <a:lnTo>
                    <a:pt x="326233" y="344752"/>
                  </a:lnTo>
                  <a:lnTo>
                    <a:pt x="196193" y="344752"/>
                  </a:lnTo>
                  <a:lnTo>
                    <a:pt x="150308" y="337248"/>
                  </a:lnTo>
                  <a:lnTo>
                    <a:pt x="110419" y="316362"/>
                  </a:lnTo>
                  <a:lnTo>
                    <a:pt x="78939" y="284532"/>
                  </a:lnTo>
                  <a:lnTo>
                    <a:pt x="58282" y="244198"/>
                  </a:lnTo>
                  <a:lnTo>
                    <a:pt x="50860" y="197799"/>
                  </a:lnTo>
                  <a:lnTo>
                    <a:pt x="58282" y="151401"/>
                  </a:lnTo>
                  <a:lnTo>
                    <a:pt x="78939" y="111067"/>
                  </a:lnTo>
                  <a:lnTo>
                    <a:pt x="110419" y="79237"/>
                  </a:lnTo>
                  <a:lnTo>
                    <a:pt x="150308" y="58351"/>
                  </a:lnTo>
                  <a:lnTo>
                    <a:pt x="196193" y="50846"/>
                  </a:lnTo>
                  <a:lnTo>
                    <a:pt x="326233" y="50846"/>
                  </a:lnTo>
                  <a:lnTo>
                    <a:pt x="318899" y="43453"/>
                  </a:lnTo>
                  <a:lnTo>
                    <a:pt x="282471" y="20104"/>
                  </a:lnTo>
                  <a:lnTo>
                    <a:pt x="241176" y="5223"/>
                  </a:lnTo>
                  <a:lnTo>
                    <a:pt x="196193" y="0"/>
                  </a:lnTo>
                  <a:close/>
                </a:path>
                <a:path w="392429" h="395604">
                  <a:moveTo>
                    <a:pt x="326233" y="50846"/>
                  </a:moveTo>
                  <a:lnTo>
                    <a:pt x="196193" y="50846"/>
                  </a:lnTo>
                  <a:lnTo>
                    <a:pt x="242085" y="58351"/>
                  </a:lnTo>
                  <a:lnTo>
                    <a:pt x="281978" y="79237"/>
                  </a:lnTo>
                  <a:lnTo>
                    <a:pt x="313460" y="111067"/>
                  </a:lnTo>
                  <a:lnTo>
                    <a:pt x="334117" y="151401"/>
                  </a:lnTo>
                  <a:lnTo>
                    <a:pt x="341539" y="197799"/>
                  </a:lnTo>
                  <a:lnTo>
                    <a:pt x="334117" y="244198"/>
                  </a:lnTo>
                  <a:lnTo>
                    <a:pt x="313460" y="284532"/>
                  </a:lnTo>
                  <a:lnTo>
                    <a:pt x="281978" y="316362"/>
                  </a:lnTo>
                  <a:lnTo>
                    <a:pt x="242085" y="337248"/>
                  </a:lnTo>
                  <a:lnTo>
                    <a:pt x="196193" y="344752"/>
                  </a:lnTo>
                  <a:lnTo>
                    <a:pt x="326233" y="344752"/>
                  </a:lnTo>
                  <a:lnTo>
                    <a:pt x="349283" y="321514"/>
                  </a:lnTo>
                  <a:lnTo>
                    <a:pt x="372444" y="284788"/>
                  </a:lnTo>
                  <a:lnTo>
                    <a:pt x="387204" y="243154"/>
                  </a:lnTo>
                  <a:lnTo>
                    <a:pt x="392386" y="197799"/>
                  </a:lnTo>
                  <a:lnTo>
                    <a:pt x="387204" y="152445"/>
                  </a:lnTo>
                  <a:lnTo>
                    <a:pt x="372444" y="110811"/>
                  </a:lnTo>
                  <a:lnTo>
                    <a:pt x="349283" y="74084"/>
                  </a:lnTo>
                  <a:lnTo>
                    <a:pt x="326233" y="50846"/>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5" name="object 15"/>
          <p:cNvSpPr txBox="1"/>
          <p:nvPr/>
        </p:nvSpPr>
        <p:spPr>
          <a:xfrm>
            <a:off x="5018692" y="6695572"/>
            <a:ext cx="1144270" cy="237885"/>
          </a:xfrm>
          <a:prstGeom prst="rect">
            <a:avLst/>
          </a:prstGeom>
        </p:spPr>
        <p:txBody>
          <a:bodyPr vert="horz" wrap="square" lIns="0" tIns="14604" rIns="0" bIns="0" rtlCol="0">
            <a:spAutoFit/>
          </a:bodyPr>
          <a:lstStyle/>
          <a:p>
            <a:pPr marL="12700">
              <a:lnSpc>
                <a:spcPct val="100000"/>
              </a:lnSpc>
              <a:spcBef>
                <a:spcPts val="114"/>
              </a:spcBef>
            </a:pPr>
            <a:r>
              <a:rPr sz="1450" b="1" dirty="0">
                <a:solidFill>
                  <a:srgbClr val="555555"/>
                </a:solidFill>
                <a:latin typeface="Hiragino Kaku Gothic Pro W3" panose="020B0300000000000000" pitchFamily="34" charset="-128"/>
                <a:ea typeface="Hiragino Kaku Gothic Pro W3" panose="020B0300000000000000" pitchFamily="34" charset="-128"/>
                <a:cs typeface="BIZ UDPGothic"/>
              </a:rPr>
              <a:t>決裁権限な</a:t>
            </a:r>
            <a:r>
              <a:rPr sz="1450" b="1" spc="-50" dirty="0">
                <a:solidFill>
                  <a:srgbClr val="555555"/>
                </a:solidFill>
                <a:latin typeface="Hiragino Kaku Gothic Pro W3" panose="020B0300000000000000" pitchFamily="34" charset="-128"/>
                <a:ea typeface="Hiragino Kaku Gothic Pro W3" panose="020B0300000000000000" pitchFamily="34" charset="-128"/>
                <a:cs typeface="BIZ UDPGothic"/>
              </a:rPr>
              <a:t>し</a:t>
            </a:r>
            <a:endParaRPr sz="1450">
              <a:latin typeface="Hiragino Kaku Gothic Pro W3" panose="020B0300000000000000" pitchFamily="34" charset="-128"/>
              <a:ea typeface="Hiragino Kaku Gothic Pro W3" panose="020B0300000000000000" pitchFamily="34" charset="-128"/>
              <a:cs typeface="BIZ UDPGothic"/>
            </a:endParaRPr>
          </a:p>
        </p:txBody>
      </p:sp>
      <p:sp>
        <p:nvSpPr>
          <p:cNvPr id="16" name="object 16"/>
          <p:cNvSpPr txBox="1"/>
          <p:nvPr/>
        </p:nvSpPr>
        <p:spPr>
          <a:xfrm>
            <a:off x="8325991" y="6695572"/>
            <a:ext cx="1144270" cy="237885"/>
          </a:xfrm>
          <a:prstGeom prst="rect">
            <a:avLst/>
          </a:prstGeom>
        </p:spPr>
        <p:txBody>
          <a:bodyPr vert="horz" wrap="square" lIns="0" tIns="14604" rIns="0" bIns="0" rtlCol="0">
            <a:spAutoFit/>
          </a:bodyPr>
          <a:lstStyle/>
          <a:p>
            <a:pPr marL="12700">
              <a:lnSpc>
                <a:spcPct val="100000"/>
              </a:lnSpc>
              <a:spcBef>
                <a:spcPts val="114"/>
              </a:spcBef>
            </a:pPr>
            <a:r>
              <a:rPr sz="1450" b="1" dirty="0">
                <a:solidFill>
                  <a:srgbClr val="0080CD"/>
                </a:solidFill>
                <a:latin typeface="Hiragino Kaku Gothic Pro W3" panose="020B0300000000000000" pitchFamily="34" charset="-128"/>
                <a:ea typeface="Hiragino Kaku Gothic Pro W3" panose="020B0300000000000000" pitchFamily="34" charset="-128"/>
                <a:cs typeface="BIZ UDPGothic"/>
              </a:rPr>
              <a:t>決裁権限あ</a:t>
            </a:r>
            <a:r>
              <a:rPr sz="1450" b="1" spc="-50" dirty="0">
                <a:solidFill>
                  <a:srgbClr val="0080CD"/>
                </a:solidFill>
                <a:latin typeface="Hiragino Kaku Gothic Pro W3" panose="020B0300000000000000" pitchFamily="34" charset="-128"/>
                <a:ea typeface="Hiragino Kaku Gothic Pro W3" panose="020B0300000000000000" pitchFamily="34" charset="-128"/>
                <a:cs typeface="BIZ UDPGothic"/>
              </a:rPr>
              <a:t>り</a:t>
            </a:r>
            <a:endParaRPr sz="1450">
              <a:latin typeface="Hiragino Kaku Gothic Pro W3" panose="020B0300000000000000" pitchFamily="34" charset="-128"/>
              <a:ea typeface="Hiragino Kaku Gothic Pro W3" panose="020B0300000000000000" pitchFamily="34" charset="-128"/>
              <a:cs typeface="BIZ UDPGothic"/>
            </a:endParaRPr>
          </a:p>
        </p:txBody>
      </p:sp>
      <p:grpSp>
        <p:nvGrpSpPr>
          <p:cNvPr id="17" name="object 17"/>
          <p:cNvGrpSpPr/>
          <p:nvPr/>
        </p:nvGrpSpPr>
        <p:grpSpPr>
          <a:xfrm>
            <a:off x="3663209" y="5850525"/>
            <a:ext cx="5534025" cy="746760"/>
            <a:chOff x="3663209" y="5850525"/>
            <a:chExt cx="5534025" cy="746760"/>
          </a:xfrm>
        </p:grpSpPr>
        <p:sp>
          <p:nvSpPr>
            <p:cNvPr id="18" name="object 18"/>
            <p:cNvSpPr/>
            <p:nvPr/>
          </p:nvSpPr>
          <p:spPr>
            <a:xfrm>
              <a:off x="4879914" y="6141733"/>
              <a:ext cx="72390" cy="164465"/>
            </a:xfrm>
            <a:custGeom>
              <a:avLst/>
              <a:gdLst/>
              <a:ahLst/>
              <a:cxnLst/>
              <a:rect l="l" t="t" r="r" b="b"/>
              <a:pathLst>
                <a:path w="72389" h="164464">
                  <a:moveTo>
                    <a:pt x="0" y="164316"/>
                  </a:moveTo>
                  <a:lnTo>
                    <a:pt x="71855" y="82158"/>
                  </a:lnTo>
                  <a:lnTo>
                    <a:pt x="0" y="0"/>
                  </a:lnTo>
                </a:path>
              </a:pathLst>
            </a:custGeom>
            <a:ln w="19418">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4503679" y="6224291"/>
              <a:ext cx="448309" cy="0"/>
            </a:xfrm>
            <a:custGeom>
              <a:avLst/>
              <a:gdLst/>
              <a:ahLst/>
              <a:cxnLst/>
              <a:rect l="l" t="t" r="r" b="b"/>
              <a:pathLst>
                <a:path w="448310">
                  <a:moveTo>
                    <a:pt x="0" y="0"/>
                  </a:moveTo>
                  <a:lnTo>
                    <a:pt x="448088" y="0"/>
                  </a:lnTo>
                </a:path>
              </a:pathLst>
            </a:custGeom>
            <a:ln w="19418">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8667369" y="6205485"/>
              <a:ext cx="461645" cy="337185"/>
            </a:xfrm>
            <a:custGeom>
              <a:avLst/>
              <a:gdLst/>
              <a:ahLst/>
              <a:cxnLst/>
              <a:rect l="l" t="t" r="r" b="b"/>
              <a:pathLst>
                <a:path w="461645" h="337184">
                  <a:moveTo>
                    <a:pt x="230673" y="0"/>
                  </a:moveTo>
                  <a:lnTo>
                    <a:pt x="173454" y="20493"/>
                  </a:lnTo>
                  <a:lnTo>
                    <a:pt x="116070" y="77570"/>
                  </a:lnTo>
                  <a:lnTo>
                    <a:pt x="88654" y="117762"/>
                  </a:lnTo>
                  <a:lnTo>
                    <a:pt x="62804" y="164622"/>
                  </a:lnTo>
                  <a:lnTo>
                    <a:pt x="39054" y="217324"/>
                  </a:lnTo>
                  <a:lnTo>
                    <a:pt x="17941" y="275043"/>
                  </a:lnTo>
                  <a:lnTo>
                    <a:pt x="0" y="336952"/>
                  </a:lnTo>
                  <a:lnTo>
                    <a:pt x="461375" y="336952"/>
                  </a:lnTo>
                  <a:lnTo>
                    <a:pt x="443434" y="275043"/>
                  </a:lnTo>
                  <a:lnTo>
                    <a:pt x="422320" y="217324"/>
                  </a:lnTo>
                  <a:lnTo>
                    <a:pt x="398570" y="164622"/>
                  </a:lnTo>
                  <a:lnTo>
                    <a:pt x="372718" y="117762"/>
                  </a:lnTo>
                  <a:lnTo>
                    <a:pt x="345300" y="77570"/>
                  </a:lnTo>
                  <a:lnTo>
                    <a:pt x="316852" y="44872"/>
                  </a:lnTo>
                  <a:lnTo>
                    <a:pt x="259003" y="5261"/>
                  </a:lnTo>
                  <a:lnTo>
                    <a:pt x="230673"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8636668" y="6181206"/>
              <a:ext cx="523240" cy="386080"/>
            </a:xfrm>
            <a:custGeom>
              <a:avLst/>
              <a:gdLst/>
              <a:ahLst/>
              <a:cxnLst/>
              <a:rect l="l" t="t" r="r" b="b"/>
              <a:pathLst>
                <a:path w="523240" h="386079">
                  <a:moveTo>
                    <a:pt x="261392" y="0"/>
                  </a:moveTo>
                  <a:lnTo>
                    <a:pt x="194837" y="21344"/>
                  </a:lnTo>
                  <a:lnTo>
                    <a:pt x="163118" y="46359"/>
                  </a:lnTo>
                  <a:lnTo>
                    <a:pt x="132864" y="79455"/>
                  </a:lnTo>
                  <a:lnTo>
                    <a:pt x="104395" y="119520"/>
                  </a:lnTo>
                  <a:lnTo>
                    <a:pt x="78031" y="165444"/>
                  </a:lnTo>
                  <a:lnTo>
                    <a:pt x="54089" y="216116"/>
                  </a:lnTo>
                  <a:lnTo>
                    <a:pt x="32891" y="270425"/>
                  </a:lnTo>
                  <a:lnTo>
                    <a:pt x="14754" y="327261"/>
                  </a:lnTo>
                  <a:lnTo>
                    <a:pt x="0" y="385512"/>
                  </a:lnTo>
                  <a:lnTo>
                    <a:pt x="522771" y="385512"/>
                  </a:lnTo>
                  <a:lnTo>
                    <a:pt x="510474" y="336966"/>
                  </a:lnTo>
                  <a:lnTo>
                    <a:pt x="62437" y="336966"/>
                  </a:lnTo>
                  <a:lnTo>
                    <a:pt x="81781" y="277608"/>
                  </a:lnTo>
                  <a:lnTo>
                    <a:pt x="103947" y="222890"/>
                  </a:lnTo>
                  <a:lnTo>
                    <a:pt x="128314" y="173822"/>
                  </a:lnTo>
                  <a:lnTo>
                    <a:pt x="154258" y="131413"/>
                  </a:lnTo>
                  <a:lnTo>
                    <a:pt x="181160" y="96671"/>
                  </a:lnTo>
                  <a:lnTo>
                    <a:pt x="235348" y="54228"/>
                  </a:lnTo>
                  <a:lnTo>
                    <a:pt x="261392" y="48544"/>
                  </a:lnTo>
                  <a:lnTo>
                    <a:pt x="361654" y="48544"/>
                  </a:lnTo>
                  <a:lnTo>
                    <a:pt x="359657" y="46359"/>
                  </a:lnTo>
                  <a:lnTo>
                    <a:pt x="327941" y="21344"/>
                  </a:lnTo>
                  <a:lnTo>
                    <a:pt x="295079" y="5521"/>
                  </a:lnTo>
                  <a:lnTo>
                    <a:pt x="261392" y="0"/>
                  </a:lnTo>
                  <a:close/>
                </a:path>
                <a:path w="523240" h="386079">
                  <a:moveTo>
                    <a:pt x="361654" y="48544"/>
                  </a:moveTo>
                  <a:lnTo>
                    <a:pt x="261392" y="48544"/>
                  </a:lnTo>
                  <a:lnTo>
                    <a:pt x="287432" y="54228"/>
                  </a:lnTo>
                  <a:lnTo>
                    <a:pt x="314380" y="70607"/>
                  </a:lnTo>
                  <a:lnTo>
                    <a:pt x="368516" y="131413"/>
                  </a:lnTo>
                  <a:lnTo>
                    <a:pt x="394462" y="173822"/>
                  </a:lnTo>
                  <a:lnTo>
                    <a:pt x="418830" y="222890"/>
                  </a:lnTo>
                  <a:lnTo>
                    <a:pt x="441000" y="277608"/>
                  </a:lnTo>
                  <a:lnTo>
                    <a:pt x="460349" y="336966"/>
                  </a:lnTo>
                  <a:lnTo>
                    <a:pt x="510474" y="336966"/>
                  </a:lnTo>
                  <a:lnTo>
                    <a:pt x="489880" y="270425"/>
                  </a:lnTo>
                  <a:lnTo>
                    <a:pt x="468682" y="216116"/>
                  </a:lnTo>
                  <a:lnTo>
                    <a:pt x="444741" y="165444"/>
                  </a:lnTo>
                  <a:lnTo>
                    <a:pt x="418377" y="119520"/>
                  </a:lnTo>
                  <a:lnTo>
                    <a:pt x="389909" y="79455"/>
                  </a:lnTo>
                  <a:lnTo>
                    <a:pt x="361654" y="48544"/>
                  </a:lnTo>
                  <a:close/>
                </a:path>
              </a:pathLst>
            </a:custGeom>
            <a:solidFill>
              <a:srgbClr val="0080C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8630302" y="6176086"/>
              <a:ext cx="535940" cy="396240"/>
            </a:xfrm>
            <a:custGeom>
              <a:avLst/>
              <a:gdLst/>
              <a:ahLst/>
              <a:cxnLst/>
              <a:rect l="l" t="t" r="r" b="b"/>
              <a:pathLst>
                <a:path w="535940" h="396240">
                  <a:moveTo>
                    <a:pt x="267745" y="0"/>
                  </a:moveTo>
                  <a:lnTo>
                    <a:pt x="205137" y="18306"/>
                  </a:lnTo>
                  <a:lnTo>
                    <a:pt x="146373" y="68581"/>
                  </a:lnTo>
                  <a:lnTo>
                    <a:pt x="119060" y="103531"/>
                  </a:lnTo>
                  <a:lnTo>
                    <a:pt x="93462" y="143860"/>
                  </a:lnTo>
                  <a:lnTo>
                    <a:pt x="69831" y="188700"/>
                  </a:lnTo>
                  <a:lnTo>
                    <a:pt x="48418" y="237178"/>
                  </a:lnTo>
                  <a:lnTo>
                    <a:pt x="29474" y="288425"/>
                  </a:lnTo>
                  <a:lnTo>
                    <a:pt x="13251" y="341570"/>
                  </a:lnTo>
                  <a:lnTo>
                    <a:pt x="0" y="395742"/>
                  </a:lnTo>
                  <a:lnTo>
                    <a:pt x="535504" y="395742"/>
                  </a:lnTo>
                  <a:lnTo>
                    <a:pt x="522253" y="341570"/>
                  </a:lnTo>
                  <a:lnTo>
                    <a:pt x="506030" y="288425"/>
                  </a:lnTo>
                  <a:lnTo>
                    <a:pt x="487086" y="237178"/>
                  </a:lnTo>
                  <a:lnTo>
                    <a:pt x="465672" y="188700"/>
                  </a:lnTo>
                  <a:lnTo>
                    <a:pt x="442040" y="143860"/>
                  </a:lnTo>
                  <a:lnTo>
                    <a:pt x="416442" y="103531"/>
                  </a:lnTo>
                  <a:lnTo>
                    <a:pt x="389128" y="68581"/>
                  </a:lnTo>
                  <a:lnTo>
                    <a:pt x="360349" y="39883"/>
                  </a:lnTo>
                  <a:lnTo>
                    <a:pt x="299407" y="4721"/>
                  </a:lnTo>
                  <a:lnTo>
                    <a:pt x="26774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8599353" y="6150670"/>
              <a:ext cx="597535" cy="447040"/>
            </a:xfrm>
            <a:custGeom>
              <a:avLst/>
              <a:gdLst/>
              <a:ahLst/>
              <a:cxnLst/>
              <a:rect l="l" t="t" r="r" b="b"/>
              <a:pathLst>
                <a:path w="597534" h="447040">
                  <a:moveTo>
                    <a:pt x="298695" y="0"/>
                  </a:moveTo>
                  <a:lnTo>
                    <a:pt x="230871" y="17543"/>
                  </a:lnTo>
                  <a:lnTo>
                    <a:pt x="198785" y="38317"/>
                  </a:lnTo>
                  <a:lnTo>
                    <a:pt x="168177" y="66064"/>
                  </a:lnTo>
                  <a:lnTo>
                    <a:pt x="139243" y="100013"/>
                  </a:lnTo>
                  <a:lnTo>
                    <a:pt x="112178" y="139394"/>
                  </a:lnTo>
                  <a:lnTo>
                    <a:pt x="87178" y="183436"/>
                  </a:lnTo>
                  <a:lnTo>
                    <a:pt x="64439" y="231367"/>
                  </a:lnTo>
                  <a:lnTo>
                    <a:pt x="44155" y="282418"/>
                  </a:lnTo>
                  <a:lnTo>
                    <a:pt x="26524" y="335816"/>
                  </a:lnTo>
                  <a:lnTo>
                    <a:pt x="11740" y="390792"/>
                  </a:lnTo>
                  <a:lnTo>
                    <a:pt x="0" y="446575"/>
                  </a:lnTo>
                  <a:lnTo>
                    <a:pt x="597405" y="446575"/>
                  </a:lnTo>
                  <a:lnTo>
                    <a:pt x="586706" y="395743"/>
                  </a:lnTo>
                  <a:lnTo>
                    <a:pt x="62826" y="395743"/>
                  </a:lnTo>
                  <a:lnTo>
                    <a:pt x="80654" y="332582"/>
                  </a:lnTo>
                  <a:lnTo>
                    <a:pt x="101816" y="273613"/>
                  </a:lnTo>
                  <a:lnTo>
                    <a:pt x="125781" y="219701"/>
                  </a:lnTo>
                  <a:lnTo>
                    <a:pt x="152018" y="171710"/>
                  </a:lnTo>
                  <a:lnTo>
                    <a:pt x="179996" y="130505"/>
                  </a:lnTo>
                  <a:lnTo>
                    <a:pt x="209183" y="96952"/>
                  </a:lnTo>
                  <a:lnTo>
                    <a:pt x="239050" y="71914"/>
                  </a:lnTo>
                  <a:lnTo>
                    <a:pt x="298695" y="50846"/>
                  </a:lnTo>
                  <a:lnTo>
                    <a:pt x="412434" y="50846"/>
                  </a:lnTo>
                  <a:lnTo>
                    <a:pt x="398612" y="38317"/>
                  </a:lnTo>
                  <a:lnTo>
                    <a:pt x="366524" y="17543"/>
                  </a:lnTo>
                  <a:lnTo>
                    <a:pt x="333153" y="4514"/>
                  </a:lnTo>
                  <a:lnTo>
                    <a:pt x="298695" y="0"/>
                  </a:lnTo>
                  <a:close/>
                </a:path>
                <a:path w="597534" h="447040">
                  <a:moveTo>
                    <a:pt x="412434" y="50846"/>
                  </a:moveTo>
                  <a:lnTo>
                    <a:pt x="298695" y="50846"/>
                  </a:lnTo>
                  <a:lnTo>
                    <a:pt x="328326" y="56258"/>
                  </a:lnTo>
                  <a:lnTo>
                    <a:pt x="358342" y="71914"/>
                  </a:lnTo>
                  <a:lnTo>
                    <a:pt x="388210" y="96952"/>
                  </a:lnTo>
                  <a:lnTo>
                    <a:pt x="417400" y="130505"/>
                  </a:lnTo>
                  <a:lnTo>
                    <a:pt x="445380" y="171710"/>
                  </a:lnTo>
                  <a:lnTo>
                    <a:pt x="471619" y="219701"/>
                  </a:lnTo>
                  <a:lnTo>
                    <a:pt x="495586" y="273613"/>
                  </a:lnTo>
                  <a:lnTo>
                    <a:pt x="516749" y="332582"/>
                  </a:lnTo>
                  <a:lnTo>
                    <a:pt x="534578" y="395743"/>
                  </a:lnTo>
                  <a:lnTo>
                    <a:pt x="586706" y="395743"/>
                  </a:lnTo>
                  <a:lnTo>
                    <a:pt x="570880" y="335816"/>
                  </a:lnTo>
                  <a:lnTo>
                    <a:pt x="553249" y="282418"/>
                  </a:lnTo>
                  <a:lnTo>
                    <a:pt x="532965" y="231367"/>
                  </a:lnTo>
                  <a:lnTo>
                    <a:pt x="510225" y="183436"/>
                  </a:lnTo>
                  <a:lnTo>
                    <a:pt x="485224" y="139394"/>
                  </a:lnTo>
                  <a:lnTo>
                    <a:pt x="458158" y="100013"/>
                  </a:lnTo>
                  <a:lnTo>
                    <a:pt x="429222" y="66064"/>
                  </a:lnTo>
                  <a:lnTo>
                    <a:pt x="412434" y="50846"/>
                  </a:lnTo>
                  <a:close/>
                </a:path>
              </a:pathLst>
            </a:custGeom>
            <a:solidFill>
              <a:srgbClr val="0080C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8709133" y="5857802"/>
              <a:ext cx="377825" cy="381635"/>
            </a:xfrm>
            <a:custGeom>
              <a:avLst/>
              <a:gdLst/>
              <a:ahLst/>
              <a:cxnLst/>
              <a:rect l="l" t="t" r="r" b="b"/>
              <a:pathLst>
                <a:path w="377825" h="381635">
                  <a:moveTo>
                    <a:pt x="188915" y="0"/>
                  </a:moveTo>
                  <a:lnTo>
                    <a:pt x="138757" y="6817"/>
                  </a:lnTo>
                  <a:lnTo>
                    <a:pt x="93647" y="26050"/>
                  </a:lnTo>
                  <a:lnTo>
                    <a:pt x="55400" y="55867"/>
                  </a:lnTo>
                  <a:lnTo>
                    <a:pt x="25833" y="94438"/>
                  </a:lnTo>
                  <a:lnTo>
                    <a:pt x="6760" y="139933"/>
                  </a:lnTo>
                  <a:lnTo>
                    <a:pt x="0" y="190521"/>
                  </a:lnTo>
                  <a:lnTo>
                    <a:pt x="6760" y="241109"/>
                  </a:lnTo>
                  <a:lnTo>
                    <a:pt x="25833" y="286603"/>
                  </a:lnTo>
                  <a:lnTo>
                    <a:pt x="55400" y="325174"/>
                  </a:lnTo>
                  <a:lnTo>
                    <a:pt x="93647" y="354991"/>
                  </a:lnTo>
                  <a:lnTo>
                    <a:pt x="138757" y="374224"/>
                  </a:lnTo>
                  <a:lnTo>
                    <a:pt x="188915" y="381041"/>
                  </a:lnTo>
                  <a:lnTo>
                    <a:pt x="239072" y="374224"/>
                  </a:lnTo>
                  <a:lnTo>
                    <a:pt x="284183" y="354991"/>
                  </a:lnTo>
                  <a:lnTo>
                    <a:pt x="322429" y="325174"/>
                  </a:lnTo>
                  <a:lnTo>
                    <a:pt x="351997" y="286603"/>
                  </a:lnTo>
                  <a:lnTo>
                    <a:pt x="371069" y="241109"/>
                  </a:lnTo>
                  <a:lnTo>
                    <a:pt x="377830" y="190521"/>
                  </a:lnTo>
                  <a:lnTo>
                    <a:pt x="371069" y="139933"/>
                  </a:lnTo>
                  <a:lnTo>
                    <a:pt x="351997" y="94438"/>
                  </a:lnTo>
                  <a:lnTo>
                    <a:pt x="322429" y="55867"/>
                  </a:lnTo>
                  <a:lnTo>
                    <a:pt x="284183" y="26050"/>
                  </a:lnTo>
                  <a:lnTo>
                    <a:pt x="239072" y="6817"/>
                  </a:lnTo>
                  <a:lnTo>
                    <a:pt x="1889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8701854" y="5850525"/>
              <a:ext cx="392430" cy="395605"/>
            </a:xfrm>
            <a:custGeom>
              <a:avLst/>
              <a:gdLst/>
              <a:ahLst/>
              <a:cxnLst/>
              <a:rect l="l" t="t" r="r" b="b"/>
              <a:pathLst>
                <a:path w="392429" h="395604">
                  <a:moveTo>
                    <a:pt x="196193" y="0"/>
                  </a:moveTo>
                  <a:lnTo>
                    <a:pt x="151214" y="5223"/>
                  </a:lnTo>
                  <a:lnTo>
                    <a:pt x="109921" y="20104"/>
                  </a:lnTo>
                  <a:lnTo>
                    <a:pt x="73493" y="43453"/>
                  </a:lnTo>
                  <a:lnTo>
                    <a:pt x="43108" y="74084"/>
                  </a:lnTo>
                  <a:lnTo>
                    <a:pt x="19945" y="110811"/>
                  </a:lnTo>
                  <a:lnTo>
                    <a:pt x="5182" y="152445"/>
                  </a:lnTo>
                  <a:lnTo>
                    <a:pt x="0" y="197799"/>
                  </a:lnTo>
                  <a:lnTo>
                    <a:pt x="5182" y="243154"/>
                  </a:lnTo>
                  <a:lnTo>
                    <a:pt x="19945" y="284788"/>
                  </a:lnTo>
                  <a:lnTo>
                    <a:pt x="43108" y="321514"/>
                  </a:lnTo>
                  <a:lnTo>
                    <a:pt x="73493" y="352145"/>
                  </a:lnTo>
                  <a:lnTo>
                    <a:pt x="109921" y="375494"/>
                  </a:lnTo>
                  <a:lnTo>
                    <a:pt x="151214" y="390374"/>
                  </a:lnTo>
                  <a:lnTo>
                    <a:pt x="196193" y="395598"/>
                  </a:lnTo>
                  <a:lnTo>
                    <a:pt x="241176" y="390374"/>
                  </a:lnTo>
                  <a:lnTo>
                    <a:pt x="267116" y="381027"/>
                  </a:lnTo>
                  <a:lnTo>
                    <a:pt x="196193" y="381027"/>
                  </a:lnTo>
                  <a:lnTo>
                    <a:pt x="147967" y="374471"/>
                  </a:lnTo>
                  <a:lnTo>
                    <a:pt x="104598" y="355974"/>
                  </a:lnTo>
                  <a:lnTo>
                    <a:pt x="67828" y="327298"/>
                  </a:lnTo>
                  <a:lnTo>
                    <a:pt x="39404" y="290203"/>
                  </a:lnTo>
                  <a:lnTo>
                    <a:pt x="21071" y="246450"/>
                  </a:lnTo>
                  <a:lnTo>
                    <a:pt x="14571" y="197799"/>
                  </a:lnTo>
                  <a:lnTo>
                    <a:pt x="21071" y="149143"/>
                  </a:lnTo>
                  <a:lnTo>
                    <a:pt x="39404" y="105389"/>
                  </a:lnTo>
                  <a:lnTo>
                    <a:pt x="67828" y="68295"/>
                  </a:lnTo>
                  <a:lnTo>
                    <a:pt x="104598" y="39621"/>
                  </a:lnTo>
                  <a:lnTo>
                    <a:pt x="147967" y="21127"/>
                  </a:lnTo>
                  <a:lnTo>
                    <a:pt x="196193" y="14571"/>
                  </a:lnTo>
                  <a:lnTo>
                    <a:pt x="267119" y="14571"/>
                  </a:lnTo>
                  <a:lnTo>
                    <a:pt x="241176" y="5223"/>
                  </a:lnTo>
                  <a:lnTo>
                    <a:pt x="196193" y="0"/>
                  </a:lnTo>
                  <a:close/>
                </a:path>
                <a:path w="392429" h="395604">
                  <a:moveTo>
                    <a:pt x="267119" y="14571"/>
                  </a:moveTo>
                  <a:lnTo>
                    <a:pt x="196193" y="14571"/>
                  </a:lnTo>
                  <a:lnTo>
                    <a:pt x="244425" y="21127"/>
                  </a:lnTo>
                  <a:lnTo>
                    <a:pt x="287799" y="39621"/>
                  </a:lnTo>
                  <a:lnTo>
                    <a:pt x="324571" y="68295"/>
                  </a:lnTo>
                  <a:lnTo>
                    <a:pt x="352996" y="105389"/>
                  </a:lnTo>
                  <a:lnTo>
                    <a:pt x="371330" y="149143"/>
                  </a:lnTo>
                  <a:lnTo>
                    <a:pt x="377830" y="197799"/>
                  </a:lnTo>
                  <a:lnTo>
                    <a:pt x="371330" y="246450"/>
                  </a:lnTo>
                  <a:lnTo>
                    <a:pt x="352996" y="290203"/>
                  </a:lnTo>
                  <a:lnTo>
                    <a:pt x="324571" y="327298"/>
                  </a:lnTo>
                  <a:lnTo>
                    <a:pt x="287799" y="355974"/>
                  </a:lnTo>
                  <a:lnTo>
                    <a:pt x="244425" y="374471"/>
                  </a:lnTo>
                  <a:lnTo>
                    <a:pt x="196193" y="381027"/>
                  </a:lnTo>
                  <a:lnTo>
                    <a:pt x="267116" y="381027"/>
                  </a:lnTo>
                  <a:lnTo>
                    <a:pt x="318899" y="352145"/>
                  </a:lnTo>
                  <a:lnTo>
                    <a:pt x="349283" y="321514"/>
                  </a:lnTo>
                  <a:lnTo>
                    <a:pt x="372444" y="284788"/>
                  </a:lnTo>
                  <a:lnTo>
                    <a:pt x="387204" y="243154"/>
                  </a:lnTo>
                  <a:lnTo>
                    <a:pt x="392386" y="197799"/>
                  </a:lnTo>
                  <a:lnTo>
                    <a:pt x="387204" y="152445"/>
                  </a:lnTo>
                  <a:lnTo>
                    <a:pt x="372444" y="110811"/>
                  </a:lnTo>
                  <a:lnTo>
                    <a:pt x="349283" y="74084"/>
                  </a:lnTo>
                  <a:lnTo>
                    <a:pt x="318899" y="43453"/>
                  </a:lnTo>
                  <a:lnTo>
                    <a:pt x="282471" y="20104"/>
                  </a:lnTo>
                  <a:lnTo>
                    <a:pt x="267119" y="14571"/>
                  </a:lnTo>
                  <a:close/>
                </a:path>
              </a:pathLst>
            </a:custGeom>
            <a:solidFill>
              <a:srgbClr val="0080C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8727278" y="5875949"/>
              <a:ext cx="341630" cy="344805"/>
            </a:xfrm>
            <a:custGeom>
              <a:avLst/>
              <a:gdLst/>
              <a:ahLst/>
              <a:cxnLst/>
              <a:rect l="l" t="t" r="r" b="b"/>
              <a:pathLst>
                <a:path w="341629" h="344804">
                  <a:moveTo>
                    <a:pt x="170769" y="0"/>
                  </a:moveTo>
                  <a:lnTo>
                    <a:pt x="125422" y="6168"/>
                  </a:lnTo>
                  <a:lnTo>
                    <a:pt x="84643" y="23570"/>
                  </a:lnTo>
                  <a:lnTo>
                    <a:pt x="50071" y="50549"/>
                  </a:lnTo>
                  <a:lnTo>
                    <a:pt x="23347" y="85447"/>
                  </a:lnTo>
                  <a:lnTo>
                    <a:pt x="6110" y="126608"/>
                  </a:lnTo>
                  <a:lnTo>
                    <a:pt x="0" y="172375"/>
                  </a:lnTo>
                  <a:lnTo>
                    <a:pt x="6110" y="218142"/>
                  </a:lnTo>
                  <a:lnTo>
                    <a:pt x="23347" y="259303"/>
                  </a:lnTo>
                  <a:lnTo>
                    <a:pt x="50071" y="294202"/>
                  </a:lnTo>
                  <a:lnTo>
                    <a:pt x="84643" y="321180"/>
                  </a:lnTo>
                  <a:lnTo>
                    <a:pt x="125422" y="338582"/>
                  </a:lnTo>
                  <a:lnTo>
                    <a:pt x="170769" y="344751"/>
                  </a:lnTo>
                  <a:lnTo>
                    <a:pt x="216116" y="338582"/>
                  </a:lnTo>
                  <a:lnTo>
                    <a:pt x="256895" y="321180"/>
                  </a:lnTo>
                  <a:lnTo>
                    <a:pt x="291467" y="294202"/>
                  </a:lnTo>
                  <a:lnTo>
                    <a:pt x="318192" y="259303"/>
                  </a:lnTo>
                  <a:lnTo>
                    <a:pt x="335429" y="218142"/>
                  </a:lnTo>
                  <a:lnTo>
                    <a:pt x="341539" y="172375"/>
                  </a:lnTo>
                  <a:lnTo>
                    <a:pt x="335429" y="126608"/>
                  </a:lnTo>
                  <a:lnTo>
                    <a:pt x="318192" y="85447"/>
                  </a:lnTo>
                  <a:lnTo>
                    <a:pt x="291467" y="50549"/>
                  </a:lnTo>
                  <a:lnTo>
                    <a:pt x="256895" y="23570"/>
                  </a:lnTo>
                  <a:lnTo>
                    <a:pt x="216116" y="6168"/>
                  </a:lnTo>
                  <a:lnTo>
                    <a:pt x="170769"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8701854" y="5850525"/>
              <a:ext cx="392430" cy="395605"/>
            </a:xfrm>
            <a:custGeom>
              <a:avLst/>
              <a:gdLst/>
              <a:ahLst/>
              <a:cxnLst/>
              <a:rect l="l" t="t" r="r" b="b"/>
              <a:pathLst>
                <a:path w="392429" h="395604">
                  <a:moveTo>
                    <a:pt x="196193" y="0"/>
                  </a:moveTo>
                  <a:lnTo>
                    <a:pt x="151214" y="5223"/>
                  </a:lnTo>
                  <a:lnTo>
                    <a:pt x="109921" y="20104"/>
                  </a:lnTo>
                  <a:lnTo>
                    <a:pt x="73493" y="43453"/>
                  </a:lnTo>
                  <a:lnTo>
                    <a:pt x="43108" y="74084"/>
                  </a:lnTo>
                  <a:lnTo>
                    <a:pt x="19945" y="110811"/>
                  </a:lnTo>
                  <a:lnTo>
                    <a:pt x="5182" y="152445"/>
                  </a:lnTo>
                  <a:lnTo>
                    <a:pt x="0" y="197799"/>
                  </a:lnTo>
                  <a:lnTo>
                    <a:pt x="5182" y="243154"/>
                  </a:lnTo>
                  <a:lnTo>
                    <a:pt x="19945" y="284788"/>
                  </a:lnTo>
                  <a:lnTo>
                    <a:pt x="43108" y="321514"/>
                  </a:lnTo>
                  <a:lnTo>
                    <a:pt x="73493" y="352145"/>
                  </a:lnTo>
                  <a:lnTo>
                    <a:pt x="109921" y="375494"/>
                  </a:lnTo>
                  <a:lnTo>
                    <a:pt x="151214" y="390374"/>
                  </a:lnTo>
                  <a:lnTo>
                    <a:pt x="196193" y="395598"/>
                  </a:lnTo>
                  <a:lnTo>
                    <a:pt x="241176" y="390374"/>
                  </a:lnTo>
                  <a:lnTo>
                    <a:pt x="282471" y="375494"/>
                  </a:lnTo>
                  <a:lnTo>
                    <a:pt x="318899" y="352145"/>
                  </a:lnTo>
                  <a:lnTo>
                    <a:pt x="326233" y="344752"/>
                  </a:lnTo>
                  <a:lnTo>
                    <a:pt x="196193" y="344752"/>
                  </a:lnTo>
                  <a:lnTo>
                    <a:pt x="150308" y="337248"/>
                  </a:lnTo>
                  <a:lnTo>
                    <a:pt x="110419" y="316362"/>
                  </a:lnTo>
                  <a:lnTo>
                    <a:pt x="78939" y="284532"/>
                  </a:lnTo>
                  <a:lnTo>
                    <a:pt x="58282" y="244198"/>
                  </a:lnTo>
                  <a:lnTo>
                    <a:pt x="50860" y="197799"/>
                  </a:lnTo>
                  <a:lnTo>
                    <a:pt x="58282" y="151401"/>
                  </a:lnTo>
                  <a:lnTo>
                    <a:pt x="78939" y="111067"/>
                  </a:lnTo>
                  <a:lnTo>
                    <a:pt x="110419" y="79237"/>
                  </a:lnTo>
                  <a:lnTo>
                    <a:pt x="150308" y="58351"/>
                  </a:lnTo>
                  <a:lnTo>
                    <a:pt x="196193" y="50846"/>
                  </a:lnTo>
                  <a:lnTo>
                    <a:pt x="326233" y="50846"/>
                  </a:lnTo>
                  <a:lnTo>
                    <a:pt x="318899" y="43453"/>
                  </a:lnTo>
                  <a:lnTo>
                    <a:pt x="282471" y="20104"/>
                  </a:lnTo>
                  <a:lnTo>
                    <a:pt x="241176" y="5223"/>
                  </a:lnTo>
                  <a:lnTo>
                    <a:pt x="196193" y="0"/>
                  </a:lnTo>
                  <a:close/>
                </a:path>
                <a:path w="392429" h="395604">
                  <a:moveTo>
                    <a:pt x="326233" y="50846"/>
                  </a:moveTo>
                  <a:lnTo>
                    <a:pt x="196193" y="50846"/>
                  </a:lnTo>
                  <a:lnTo>
                    <a:pt x="242085" y="58351"/>
                  </a:lnTo>
                  <a:lnTo>
                    <a:pt x="281978" y="79237"/>
                  </a:lnTo>
                  <a:lnTo>
                    <a:pt x="313460" y="111067"/>
                  </a:lnTo>
                  <a:lnTo>
                    <a:pt x="334117" y="151401"/>
                  </a:lnTo>
                  <a:lnTo>
                    <a:pt x="341539" y="197799"/>
                  </a:lnTo>
                  <a:lnTo>
                    <a:pt x="334117" y="244198"/>
                  </a:lnTo>
                  <a:lnTo>
                    <a:pt x="313460" y="284532"/>
                  </a:lnTo>
                  <a:lnTo>
                    <a:pt x="281978" y="316362"/>
                  </a:lnTo>
                  <a:lnTo>
                    <a:pt x="242085" y="337248"/>
                  </a:lnTo>
                  <a:lnTo>
                    <a:pt x="196193" y="344752"/>
                  </a:lnTo>
                  <a:lnTo>
                    <a:pt x="326233" y="344752"/>
                  </a:lnTo>
                  <a:lnTo>
                    <a:pt x="349283" y="321514"/>
                  </a:lnTo>
                  <a:lnTo>
                    <a:pt x="372444" y="284788"/>
                  </a:lnTo>
                  <a:lnTo>
                    <a:pt x="387204" y="243154"/>
                  </a:lnTo>
                  <a:lnTo>
                    <a:pt x="392386" y="197799"/>
                  </a:lnTo>
                  <a:lnTo>
                    <a:pt x="387204" y="152445"/>
                  </a:lnTo>
                  <a:lnTo>
                    <a:pt x="372444" y="110811"/>
                  </a:lnTo>
                  <a:lnTo>
                    <a:pt x="349283" y="74084"/>
                  </a:lnTo>
                  <a:lnTo>
                    <a:pt x="326233" y="50846"/>
                  </a:lnTo>
                  <a:close/>
                </a:path>
              </a:pathLst>
            </a:custGeom>
            <a:solidFill>
              <a:srgbClr val="0080C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8182439" y="6141733"/>
              <a:ext cx="72390" cy="164465"/>
            </a:xfrm>
            <a:custGeom>
              <a:avLst/>
              <a:gdLst/>
              <a:ahLst/>
              <a:cxnLst/>
              <a:rect l="l" t="t" r="r" b="b"/>
              <a:pathLst>
                <a:path w="72390" h="164464">
                  <a:moveTo>
                    <a:pt x="0" y="164316"/>
                  </a:moveTo>
                  <a:lnTo>
                    <a:pt x="71855" y="82158"/>
                  </a:lnTo>
                  <a:lnTo>
                    <a:pt x="0" y="0"/>
                  </a:lnTo>
                </a:path>
              </a:pathLst>
            </a:custGeom>
            <a:ln w="16943">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8228869" y="6223894"/>
              <a:ext cx="26034" cy="0"/>
            </a:xfrm>
            <a:custGeom>
              <a:avLst/>
              <a:gdLst/>
              <a:ahLst/>
              <a:cxnLst/>
              <a:rect l="l" t="t" r="r" b="b"/>
              <a:pathLst>
                <a:path w="26034">
                  <a:moveTo>
                    <a:pt x="25423" y="0"/>
                  </a:moveTo>
                  <a:lnTo>
                    <a:pt x="0" y="0"/>
                  </a:lnTo>
                </a:path>
              </a:pathLst>
            </a:custGeom>
            <a:ln w="16943">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6282350" y="6223894"/>
              <a:ext cx="1896110" cy="0"/>
            </a:xfrm>
            <a:custGeom>
              <a:avLst/>
              <a:gdLst/>
              <a:ahLst/>
              <a:cxnLst/>
              <a:rect l="l" t="t" r="r" b="b"/>
              <a:pathLst>
                <a:path w="1896109">
                  <a:moveTo>
                    <a:pt x="0" y="0"/>
                  </a:moveTo>
                  <a:lnTo>
                    <a:pt x="764428" y="0"/>
                  </a:lnTo>
                </a:path>
                <a:path w="1896109">
                  <a:moveTo>
                    <a:pt x="1156799" y="0"/>
                  </a:moveTo>
                  <a:lnTo>
                    <a:pt x="1895961" y="0"/>
                  </a:lnTo>
                </a:path>
              </a:pathLst>
            </a:custGeom>
            <a:ln w="16943">
              <a:solidFill>
                <a:srgbClr val="0080CD"/>
              </a:solidFill>
              <a:prstDash val="dash"/>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6231644" y="6223894"/>
              <a:ext cx="26034" cy="0"/>
            </a:xfrm>
            <a:custGeom>
              <a:avLst/>
              <a:gdLst/>
              <a:ahLst/>
              <a:cxnLst/>
              <a:rect l="l" t="t" r="r" b="b"/>
              <a:pathLst>
                <a:path w="26035">
                  <a:moveTo>
                    <a:pt x="25423" y="0"/>
                  </a:moveTo>
                  <a:lnTo>
                    <a:pt x="0" y="0"/>
                  </a:lnTo>
                </a:path>
              </a:pathLst>
            </a:custGeom>
            <a:ln w="16943">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2" name="object 32"/>
            <p:cNvSpPr/>
            <p:nvPr/>
          </p:nvSpPr>
          <p:spPr>
            <a:xfrm>
              <a:off x="3663209" y="6224291"/>
              <a:ext cx="448309" cy="0"/>
            </a:xfrm>
            <a:custGeom>
              <a:avLst/>
              <a:gdLst/>
              <a:ahLst/>
              <a:cxnLst/>
              <a:rect l="l" t="t" r="r" b="b"/>
              <a:pathLst>
                <a:path w="448310">
                  <a:moveTo>
                    <a:pt x="0" y="0"/>
                  </a:moveTo>
                  <a:lnTo>
                    <a:pt x="448098" y="0"/>
                  </a:lnTo>
                </a:path>
              </a:pathLst>
            </a:custGeom>
            <a:ln w="19418">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3" name="object 33"/>
            <p:cNvSpPr/>
            <p:nvPr/>
          </p:nvSpPr>
          <p:spPr>
            <a:xfrm>
              <a:off x="4111308" y="6091278"/>
              <a:ext cx="392430" cy="265430"/>
            </a:xfrm>
            <a:custGeom>
              <a:avLst/>
              <a:gdLst/>
              <a:ahLst/>
              <a:cxnLst/>
              <a:rect l="l" t="t" r="r" b="b"/>
              <a:pathLst>
                <a:path w="392429" h="265429">
                  <a:moveTo>
                    <a:pt x="0" y="265212"/>
                  </a:moveTo>
                  <a:lnTo>
                    <a:pt x="392371" y="265212"/>
                  </a:lnTo>
                  <a:lnTo>
                    <a:pt x="392371" y="0"/>
                  </a:lnTo>
                  <a:lnTo>
                    <a:pt x="0" y="0"/>
                  </a:lnTo>
                  <a:lnTo>
                    <a:pt x="0" y="265212"/>
                  </a:lnTo>
                  <a:close/>
                </a:path>
              </a:pathLst>
            </a:custGeom>
            <a:ln w="42366">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4" name="object 34"/>
            <p:cNvSpPr/>
            <p:nvPr/>
          </p:nvSpPr>
          <p:spPr>
            <a:xfrm>
              <a:off x="4111306" y="6091280"/>
              <a:ext cx="392430" cy="132715"/>
            </a:xfrm>
            <a:custGeom>
              <a:avLst/>
              <a:gdLst/>
              <a:ahLst/>
              <a:cxnLst/>
              <a:rect l="l" t="t" r="r" b="b"/>
              <a:pathLst>
                <a:path w="392429" h="132714">
                  <a:moveTo>
                    <a:pt x="392371" y="0"/>
                  </a:moveTo>
                  <a:lnTo>
                    <a:pt x="196178" y="132613"/>
                  </a:lnTo>
                  <a:lnTo>
                    <a:pt x="0" y="0"/>
                  </a:lnTo>
                </a:path>
              </a:pathLst>
            </a:custGeom>
            <a:ln w="42366">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5" name="object 35"/>
            <p:cNvSpPr/>
            <p:nvPr/>
          </p:nvSpPr>
          <p:spPr>
            <a:xfrm>
              <a:off x="7046778" y="6091278"/>
              <a:ext cx="392430" cy="265430"/>
            </a:xfrm>
            <a:custGeom>
              <a:avLst/>
              <a:gdLst/>
              <a:ahLst/>
              <a:cxnLst/>
              <a:rect l="l" t="t" r="r" b="b"/>
              <a:pathLst>
                <a:path w="392429" h="265429">
                  <a:moveTo>
                    <a:pt x="392371" y="0"/>
                  </a:moveTo>
                  <a:lnTo>
                    <a:pt x="0" y="0"/>
                  </a:lnTo>
                  <a:lnTo>
                    <a:pt x="0" y="265212"/>
                  </a:lnTo>
                  <a:lnTo>
                    <a:pt x="392371" y="265212"/>
                  </a:lnTo>
                  <a:lnTo>
                    <a:pt x="392371"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p:nvPr/>
          </p:nvSpPr>
          <p:spPr>
            <a:xfrm>
              <a:off x="7046778" y="6091278"/>
              <a:ext cx="392430" cy="265430"/>
            </a:xfrm>
            <a:custGeom>
              <a:avLst/>
              <a:gdLst/>
              <a:ahLst/>
              <a:cxnLst/>
              <a:rect l="l" t="t" r="r" b="b"/>
              <a:pathLst>
                <a:path w="392429" h="265429">
                  <a:moveTo>
                    <a:pt x="0" y="265212"/>
                  </a:moveTo>
                  <a:lnTo>
                    <a:pt x="392371" y="265212"/>
                  </a:lnTo>
                  <a:lnTo>
                    <a:pt x="392371" y="0"/>
                  </a:lnTo>
                  <a:lnTo>
                    <a:pt x="0" y="0"/>
                  </a:lnTo>
                  <a:lnTo>
                    <a:pt x="0" y="265212"/>
                  </a:lnTo>
                  <a:close/>
                </a:path>
              </a:pathLst>
            </a:custGeom>
            <a:ln w="42366">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7046779" y="6091280"/>
              <a:ext cx="392430" cy="132715"/>
            </a:xfrm>
            <a:custGeom>
              <a:avLst/>
              <a:gdLst/>
              <a:ahLst/>
              <a:cxnLst/>
              <a:rect l="l" t="t" r="r" b="b"/>
              <a:pathLst>
                <a:path w="392429" h="132714">
                  <a:moveTo>
                    <a:pt x="392371" y="0"/>
                  </a:moveTo>
                  <a:lnTo>
                    <a:pt x="196178" y="132613"/>
                  </a:lnTo>
                  <a:lnTo>
                    <a:pt x="0" y="0"/>
                  </a:lnTo>
                </a:path>
              </a:pathLst>
            </a:custGeom>
            <a:ln w="42366">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8" name="object 38"/>
          <p:cNvSpPr txBox="1"/>
          <p:nvPr/>
        </p:nvSpPr>
        <p:spPr>
          <a:xfrm>
            <a:off x="6977791" y="5695423"/>
            <a:ext cx="530860" cy="278923"/>
          </a:xfrm>
          <a:prstGeom prst="rect">
            <a:avLst/>
          </a:prstGeom>
        </p:spPr>
        <p:txBody>
          <a:bodyPr vert="horz" wrap="square" lIns="0" tIns="17145" rIns="0" bIns="0" rtlCol="0">
            <a:spAutoFit/>
          </a:bodyPr>
          <a:lstStyle/>
          <a:p>
            <a:pPr marL="12700">
              <a:lnSpc>
                <a:spcPct val="100000"/>
              </a:lnSpc>
              <a:spcBef>
                <a:spcPts val="135"/>
              </a:spcBef>
            </a:pPr>
            <a:r>
              <a:rPr sz="1700" b="1" spc="-30" dirty="0">
                <a:solidFill>
                  <a:srgbClr val="0080CD"/>
                </a:solidFill>
                <a:latin typeface="Hiragino Kaku Gothic Pro W3" panose="020B0300000000000000" pitchFamily="34" charset="-128"/>
                <a:ea typeface="Hiragino Kaku Gothic Pro W3" panose="020B0300000000000000" pitchFamily="34" charset="-128"/>
                <a:cs typeface="BIZ UDPGothic"/>
              </a:rPr>
              <a:t>転 送</a:t>
            </a:r>
            <a:endParaRPr sz="1700">
              <a:latin typeface="Hiragino Kaku Gothic Pro W3" panose="020B0300000000000000" pitchFamily="34" charset="-128"/>
              <a:ea typeface="Hiragino Kaku Gothic Pro W3" panose="020B0300000000000000" pitchFamily="34" charset="-128"/>
              <a:cs typeface="BIZ UDPGothic"/>
            </a:endParaRPr>
          </a:p>
        </p:txBody>
      </p:sp>
      <p:sp>
        <p:nvSpPr>
          <p:cNvPr id="39" name="object 39"/>
          <p:cNvSpPr txBox="1"/>
          <p:nvPr/>
        </p:nvSpPr>
        <p:spPr>
          <a:xfrm>
            <a:off x="2638745" y="6686264"/>
            <a:ext cx="984250" cy="250068"/>
          </a:xfrm>
          <a:prstGeom prst="rect">
            <a:avLst/>
          </a:prstGeom>
        </p:spPr>
        <p:txBody>
          <a:bodyPr vert="horz" wrap="square" lIns="0" tIns="11430" rIns="0" bIns="0" rtlCol="0">
            <a:spAutoFit/>
          </a:bodyPr>
          <a:lstStyle/>
          <a:p>
            <a:pPr marL="12700">
              <a:lnSpc>
                <a:spcPct val="100000"/>
              </a:lnSpc>
              <a:spcBef>
                <a:spcPts val="90"/>
              </a:spcBef>
            </a:pPr>
            <a:r>
              <a:rPr sz="1550" spc="114" dirty="0">
                <a:solidFill>
                  <a:srgbClr val="999999"/>
                </a:solidFill>
                <a:latin typeface="Hiragino Kaku Gothic Pro W3" panose="020B0300000000000000" pitchFamily="34" charset="-128"/>
                <a:ea typeface="Hiragino Kaku Gothic Pro W3" panose="020B0300000000000000" pitchFamily="34" charset="-128"/>
                <a:cs typeface="Arial"/>
              </a:rPr>
              <a:t>B</a:t>
            </a:r>
            <a:r>
              <a:rPr sz="1450" b="1" spc="-10" dirty="0">
                <a:solidFill>
                  <a:srgbClr val="999999"/>
                </a:solidFill>
                <a:latin typeface="Hiragino Kaku Gothic Pro W3" panose="020B0300000000000000" pitchFamily="34" charset="-128"/>
                <a:ea typeface="Hiragino Kaku Gothic Pro W3" panose="020B0300000000000000" pitchFamily="34" charset="-128"/>
                <a:cs typeface="BIZ UDPGothic"/>
              </a:rPr>
              <a:t>社 担</a:t>
            </a:r>
            <a:r>
              <a:rPr sz="1450" b="1" dirty="0">
                <a:solidFill>
                  <a:srgbClr val="999999"/>
                </a:solidFill>
                <a:latin typeface="Hiragino Kaku Gothic Pro W3" panose="020B0300000000000000" pitchFamily="34" charset="-128"/>
                <a:ea typeface="Hiragino Kaku Gothic Pro W3" panose="020B0300000000000000" pitchFamily="34" charset="-128"/>
                <a:cs typeface="BIZ UDPGothic"/>
              </a:rPr>
              <a:t>当</a:t>
            </a:r>
            <a:r>
              <a:rPr sz="1450" b="1" spc="-50" dirty="0">
                <a:solidFill>
                  <a:srgbClr val="999999"/>
                </a:solidFill>
                <a:latin typeface="Hiragino Kaku Gothic Pro W3" panose="020B0300000000000000" pitchFamily="34" charset="-128"/>
                <a:ea typeface="Hiragino Kaku Gothic Pro W3" panose="020B0300000000000000" pitchFamily="34" charset="-128"/>
                <a:cs typeface="BIZ UDPGothic"/>
              </a:rPr>
              <a:t>者</a:t>
            </a:r>
            <a:endParaRPr sz="1450" dirty="0">
              <a:latin typeface="Hiragino Kaku Gothic Pro W3" panose="020B0300000000000000" pitchFamily="34" charset="-128"/>
              <a:ea typeface="Hiragino Kaku Gothic Pro W3" panose="020B0300000000000000" pitchFamily="34" charset="-128"/>
              <a:cs typeface="BIZ UDPGothic"/>
            </a:endParaRPr>
          </a:p>
        </p:txBody>
      </p:sp>
      <p:grpSp>
        <p:nvGrpSpPr>
          <p:cNvPr id="40" name="object 40"/>
          <p:cNvGrpSpPr/>
          <p:nvPr/>
        </p:nvGrpSpPr>
        <p:grpSpPr>
          <a:xfrm>
            <a:off x="2831885" y="5850525"/>
            <a:ext cx="597535" cy="746760"/>
            <a:chOff x="2831885" y="5850525"/>
            <a:chExt cx="597535" cy="746760"/>
          </a:xfrm>
        </p:grpSpPr>
        <p:sp>
          <p:nvSpPr>
            <p:cNvPr id="41" name="object 41"/>
            <p:cNvSpPr/>
            <p:nvPr/>
          </p:nvSpPr>
          <p:spPr>
            <a:xfrm>
              <a:off x="2869201" y="6181206"/>
              <a:ext cx="523240" cy="386080"/>
            </a:xfrm>
            <a:custGeom>
              <a:avLst/>
              <a:gdLst/>
              <a:ahLst/>
              <a:cxnLst/>
              <a:rect l="l" t="t" r="r" b="b"/>
              <a:pathLst>
                <a:path w="523239" h="386079">
                  <a:moveTo>
                    <a:pt x="261378" y="0"/>
                  </a:moveTo>
                  <a:lnTo>
                    <a:pt x="194830" y="21344"/>
                  </a:lnTo>
                  <a:lnTo>
                    <a:pt x="163114" y="46359"/>
                  </a:lnTo>
                  <a:lnTo>
                    <a:pt x="132862" y="79455"/>
                  </a:lnTo>
                  <a:lnTo>
                    <a:pt x="104394" y="119520"/>
                  </a:lnTo>
                  <a:lnTo>
                    <a:pt x="78030" y="165444"/>
                  </a:lnTo>
                  <a:lnTo>
                    <a:pt x="54089" y="216116"/>
                  </a:lnTo>
                  <a:lnTo>
                    <a:pt x="32891" y="270425"/>
                  </a:lnTo>
                  <a:lnTo>
                    <a:pt x="14754" y="327261"/>
                  </a:lnTo>
                  <a:lnTo>
                    <a:pt x="0" y="385512"/>
                  </a:lnTo>
                  <a:lnTo>
                    <a:pt x="522771" y="385512"/>
                  </a:lnTo>
                  <a:lnTo>
                    <a:pt x="510474" y="336966"/>
                  </a:lnTo>
                  <a:lnTo>
                    <a:pt x="62421" y="336966"/>
                  </a:lnTo>
                  <a:lnTo>
                    <a:pt x="81771" y="277608"/>
                  </a:lnTo>
                  <a:lnTo>
                    <a:pt x="103941" y="222890"/>
                  </a:lnTo>
                  <a:lnTo>
                    <a:pt x="128309" y="173822"/>
                  </a:lnTo>
                  <a:lnTo>
                    <a:pt x="154254" y="131413"/>
                  </a:lnTo>
                  <a:lnTo>
                    <a:pt x="181156" y="96671"/>
                  </a:lnTo>
                  <a:lnTo>
                    <a:pt x="235339" y="54228"/>
                  </a:lnTo>
                  <a:lnTo>
                    <a:pt x="261378" y="48544"/>
                  </a:lnTo>
                  <a:lnTo>
                    <a:pt x="361650" y="48544"/>
                  </a:lnTo>
                  <a:lnTo>
                    <a:pt x="359653" y="46359"/>
                  </a:lnTo>
                  <a:lnTo>
                    <a:pt x="327934" y="21344"/>
                  </a:lnTo>
                  <a:lnTo>
                    <a:pt x="295069" y="5521"/>
                  </a:lnTo>
                  <a:lnTo>
                    <a:pt x="261378" y="0"/>
                  </a:lnTo>
                  <a:close/>
                </a:path>
                <a:path w="523239" h="386079">
                  <a:moveTo>
                    <a:pt x="361650" y="48544"/>
                  </a:moveTo>
                  <a:lnTo>
                    <a:pt x="261378" y="48544"/>
                  </a:lnTo>
                  <a:lnTo>
                    <a:pt x="287422" y="54228"/>
                  </a:lnTo>
                  <a:lnTo>
                    <a:pt x="314374" y="70607"/>
                  </a:lnTo>
                  <a:lnTo>
                    <a:pt x="368513" y="131413"/>
                  </a:lnTo>
                  <a:lnTo>
                    <a:pt x="394458" y="173822"/>
                  </a:lnTo>
                  <a:lnTo>
                    <a:pt x="418824" y="222890"/>
                  </a:lnTo>
                  <a:lnTo>
                    <a:pt x="440990" y="277608"/>
                  </a:lnTo>
                  <a:lnTo>
                    <a:pt x="460335" y="336966"/>
                  </a:lnTo>
                  <a:lnTo>
                    <a:pt x="510474" y="336966"/>
                  </a:lnTo>
                  <a:lnTo>
                    <a:pt x="489880" y="270425"/>
                  </a:lnTo>
                  <a:lnTo>
                    <a:pt x="468681" y="216116"/>
                  </a:lnTo>
                  <a:lnTo>
                    <a:pt x="444740" y="165444"/>
                  </a:lnTo>
                  <a:lnTo>
                    <a:pt x="418375" y="119520"/>
                  </a:lnTo>
                  <a:lnTo>
                    <a:pt x="389906" y="79455"/>
                  </a:lnTo>
                  <a:lnTo>
                    <a:pt x="361650" y="48544"/>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2" name="object 42"/>
            <p:cNvSpPr/>
            <p:nvPr/>
          </p:nvSpPr>
          <p:spPr>
            <a:xfrm>
              <a:off x="2862836" y="6176086"/>
              <a:ext cx="535940" cy="396240"/>
            </a:xfrm>
            <a:custGeom>
              <a:avLst/>
              <a:gdLst/>
              <a:ahLst/>
              <a:cxnLst/>
              <a:rect l="l" t="t" r="r" b="b"/>
              <a:pathLst>
                <a:path w="535939" h="396240">
                  <a:moveTo>
                    <a:pt x="267745" y="0"/>
                  </a:moveTo>
                  <a:lnTo>
                    <a:pt x="205137" y="18306"/>
                  </a:lnTo>
                  <a:lnTo>
                    <a:pt x="146373" y="68581"/>
                  </a:lnTo>
                  <a:lnTo>
                    <a:pt x="119060" y="103531"/>
                  </a:lnTo>
                  <a:lnTo>
                    <a:pt x="93462" y="143860"/>
                  </a:lnTo>
                  <a:lnTo>
                    <a:pt x="69831" y="188700"/>
                  </a:lnTo>
                  <a:lnTo>
                    <a:pt x="48418" y="237178"/>
                  </a:lnTo>
                  <a:lnTo>
                    <a:pt x="29474" y="288425"/>
                  </a:lnTo>
                  <a:lnTo>
                    <a:pt x="13251" y="341570"/>
                  </a:lnTo>
                  <a:lnTo>
                    <a:pt x="0" y="395742"/>
                  </a:lnTo>
                  <a:lnTo>
                    <a:pt x="535504" y="395742"/>
                  </a:lnTo>
                  <a:lnTo>
                    <a:pt x="522253" y="341570"/>
                  </a:lnTo>
                  <a:lnTo>
                    <a:pt x="506030" y="288425"/>
                  </a:lnTo>
                  <a:lnTo>
                    <a:pt x="487086" y="237178"/>
                  </a:lnTo>
                  <a:lnTo>
                    <a:pt x="465672" y="188700"/>
                  </a:lnTo>
                  <a:lnTo>
                    <a:pt x="442040" y="143860"/>
                  </a:lnTo>
                  <a:lnTo>
                    <a:pt x="416442" y="103531"/>
                  </a:lnTo>
                  <a:lnTo>
                    <a:pt x="389128" y="68581"/>
                  </a:lnTo>
                  <a:lnTo>
                    <a:pt x="360349" y="39883"/>
                  </a:lnTo>
                  <a:lnTo>
                    <a:pt x="299407" y="4721"/>
                  </a:lnTo>
                  <a:lnTo>
                    <a:pt x="26774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2831885" y="6150670"/>
              <a:ext cx="597535" cy="447040"/>
            </a:xfrm>
            <a:custGeom>
              <a:avLst/>
              <a:gdLst/>
              <a:ahLst/>
              <a:cxnLst/>
              <a:rect l="l" t="t" r="r" b="b"/>
              <a:pathLst>
                <a:path w="597535" h="447040">
                  <a:moveTo>
                    <a:pt x="298695" y="0"/>
                  </a:moveTo>
                  <a:lnTo>
                    <a:pt x="230871" y="17543"/>
                  </a:lnTo>
                  <a:lnTo>
                    <a:pt x="198785" y="38317"/>
                  </a:lnTo>
                  <a:lnTo>
                    <a:pt x="168177" y="66064"/>
                  </a:lnTo>
                  <a:lnTo>
                    <a:pt x="139243" y="100013"/>
                  </a:lnTo>
                  <a:lnTo>
                    <a:pt x="112178" y="139394"/>
                  </a:lnTo>
                  <a:lnTo>
                    <a:pt x="87178" y="183436"/>
                  </a:lnTo>
                  <a:lnTo>
                    <a:pt x="64439" y="231367"/>
                  </a:lnTo>
                  <a:lnTo>
                    <a:pt x="44155" y="282418"/>
                  </a:lnTo>
                  <a:lnTo>
                    <a:pt x="26524" y="335816"/>
                  </a:lnTo>
                  <a:lnTo>
                    <a:pt x="11740" y="390792"/>
                  </a:lnTo>
                  <a:lnTo>
                    <a:pt x="0" y="446575"/>
                  </a:lnTo>
                  <a:lnTo>
                    <a:pt x="597405" y="446575"/>
                  </a:lnTo>
                  <a:lnTo>
                    <a:pt x="586706" y="395743"/>
                  </a:lnTo>
                  <a:lnTo>
                    <a:pt x="62826" y="395743"/>
                  </a:lnTo>
                  <a:lnTo>
                    <a:pt x="80654" y="332582"/>
                  </a:lnTo>
                  <a:lnTo>
                    <a:pt x="101816" y="273613"/>
                  </a:lnTo>
                  <a:lnTo>
                    <a:pt x="125781" y="219701"/>
                  </a:lnTo>
                  <a:lnTo>
                    <a:pt x="152018" y="171710"/>
                  </a:lnTo>
                  <a:lnTo>
                    <a:pt x="179995" y="130505"/>
                  </a:lnTo>
                  <a:lnTo>
                    <a:pt x="209183" y="96952"/>
                  </a:lnTo>
                  <a:lnTo>
                    <a:pt x="239049" y="71914"/>
                  </a:lnTo>
                  <a:lnTo>
                    <a:pt x="298695" y="50846"/>
                  </a:lnTo>
                  <a:lnTo>
                    <a:pt x="412434" y="50846"/>
                  </a:lnTo>
                  <a:lnTo>
                    <a:pt x="398612" y="38317"/>
                  </a:lnTo>
                  <a:lnTo>
                    <a:pt x="366524" y="17543"/>
                  </a:lnTo>
                  <a:lnTo>
                    <a:pt x="333153" y="4514"/>
                  </a:lnTo>
                  <a:lnTo>
                    <a:pt x="298695" y="0"/>
                  </a:lnTo>
                  <a:close/>
                </a:path>
                <a:path w="597535" h="447040">
                  <a:moveTo>
                    <a:pt x="412434" y="50846"/>
                  </a:moveTo>
                  <a:lnTo>
                    <a:pt x="298695" y="50846"/>
                  </a:lnTo>
                  <a:lnTo>
                    <a:pt x="328330" y="56258"/>
                  </a:lnTo>
                  <a:lnTo>
                    <a:pt x="358347" y="71914"/>
                  </a:lnTo>
                  <a:lnTo>
                    <a:pt x="388216" y="96952"/>
                  </a:lnTo>
                  <a:lnTo>
                    <a:pt x="417406" y="130505"/>
                  </a:lnTo>
                  <a:lnTo>
                    <a:pt x="445385" y="171710"/>
                  </a:lnTo>
                  <a:lnTo>
                    <a:pt x="471622" y="219701"/>
                  </a:lnTo>
                  <a:lnTo>
                    <a:pt x="495588" y="273613"/>
                  </a:lnTo>
                  <a:lnTo>
                    <a:pt x="516750" y="332582"/>
                  </a:lnTo>
                  <a:lnTo>
                    <a:pt x="534578" y="395743"/>
                  </a:lnTo>
                  <a:lnTo>
                    <a:pt x="586706" y="395743"/>
                  </a:lnTo>
                  <a:lnTo>
                    <a:pt x="570880" y="335816"/>
                  </a:lnTo>
                  <a:lnTo>
                    <a:pt x="553248" y="282418"/>
                  </a:lnTo>
                  <a:lnTo>
                    <a:pt x="532964" y="231367"/>
                  </a:lnTo>
                  <a:lnTo>
                    <a:pt x="510224" y="183436"/>
                  </a:lnTo>
                  <a:lnTo>
                    <a:pt x="485223" y="139394"/>
                  </a:lnTo>
                  <a:lnTo>
                    <a:pt x="458157" y="100013"/>
                  </a:lnTo>
                  <a:lnTo>
                    <a:pt x="429222" y="66064"/>
                  </a:lnTo>
                  <a:lnTo>
                    <a:pt x="412434" y="50846"/>
                  </a:lnTo>
                  <a:close/>
                </a:path>
              </a:pathLst>
            </a:custGeom>
            <a:solidFill>
              <a:srgbClr val="9999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4" name="object 44"/>
            <p:cNvSpPr/>
            <p:nvPr/>
          </p:nvSpPr>
          <p:spPr>
            <a:xfrm>
              <a:off x="2941665" y="5857802"/>
              <a:ext cx="377825" cy="381635"/>
            </a:xfrm>
            <a:custGeom>
              <a:avLst/>
              <a:gdLst/>
              <a:ahLst/>
              <a:cxnLst/>
              <a:rect l="l" t="t" r="r" b="b"/>
              <a:pathLst>
                <a:path w="377825" h="381635">
                  <a:moveTo>
                    <a:pt x="188915" y="0"/>
                  </a:moveTo>
                  <a:lnTo>
                    <a:pt x="138757" y="6817"/>
                  </a:lnTo>
                  <a:lnTo>
                    <a:pt x="93647" y="26050"/>
                  </a:lnTo>
                  <a:lnTo>
                    <a:pt x="55400" y="55867"/>
                  </a:lnTo>
                  <a:lnTo>
                    <a:pt x="25833" y="94438"/>
                  </a:lnTo>
                  <a:lnTo>
                    <a:pt x="6760" y="139933"/>
                  </a:lnTo>
                  <a:lnTo>
                    <a:pt x="0" y="190521"/>
                  </a:lnTo>
                  <a:lnTo>
                    <a:pt x="6760" y="241109"/>
                  </a:lnTo>
                  <a:lnTo>
                    <a:pt x="25833" y="286603"/>
                  </a:lnTo>
                  <a:lnTo>
                    <a:pt x="55400" y="325174"/>
                  </a:lnTo>
                  <a:lnTo>
                    <a:pt x="93647" y="354991"/>
                  </a:lnTo>
                  <a:lnTo>
                    <a:pt x="138757" y="374224"/>
                  </a:lnTo>
                  <a:lnTo>
                    <a:pt x="188915" y="381041"/>
                  </a:lnTo>
                  <a:lnTo>
                    <a:pt x="239072" y="374224"/>
                  </a:lnTo>
                  <a:lnTo>
                    <a:pt x="284182" y="354991"/>
                  </a:lnTo>
                  <a:lnTo>
                    <a:pt x="322429" y="325174"/>
                  </a:lnTo>
                  <a:lnTo>
                    <a:pt x="351996" y="286603"/>
                  </a:lnTo>
                  <a:lnTo>
                    <a:pt x="371069" y="241109"/>
                  </a:lnTo>
                  <a:lnTo>
                    <a:pt x="377830" y="190521"/>
                  </a:lnTo>
                  <a:lnTo>
                    <a:pt x="371069" y="139933"/>
                  </a:lnTo>
                  <a:lnTo>
                    <a:pt x="351996" y="94438"/>
                  </a:lnTo>
                  <a:lnTo>
                    <a:pt x="322429" y="55867"/>
                  </a:lnTo>
                  <a:lnTo>
                    <a:pt x="284182" y="26050"/>
                  </a:lnTo>
                  <a:lnTo>
                    <a:pt x="239072" y="6817"/>
                  </a:lnTo>
                  <a:lnTo>
                    <a:pt x="1889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5" name="object 45"/>
            <p:cNvSpPr/>
            <p:nvPr/>
          </p:nvSpPr>
          <p:spPr>
            <a:xfrm>
              <a:off x="2934386" y="5850525"/>
              <a:ext cx="392430" cy="395605"/>
            </a:xfrm>
            <a:custGeom>
              <a:avLst/>
              <a:gdLst/>
              <a:ahLst/>
              <a:cxnLst/>
              <a:rect l="l" t="t" r="r" b="b"/>
              <a:pathLst>
                <a:path w="392429" h="395604">
                  <a:moveTo>
                    <a:pt x="196193" y="0"/>
                  </a:moveTo>
                  <a:lnTo>
                    <a:pt x="151209" y="5223"/>
                  </a:lnTo>
                  <a:lnTo>
                    <a:pt x="109915" y="20104"/>
                  </a:lnTo>
                  <a:lnTo>
                    <a:pt x="73486" y="43453"/>
                  </a:lnTo>
                  <a:lnTo>
                    <a:pt x="43103" y="74084"/>
                  </a:lnTo>
                  <a:lnTo>
                    <a:pt x="19942" y="110811"/>
                  </a:lnTo>
                  <a:lnTo>
                    <a:pt x="5181" y="152445"/>
                  </a:lnTo>
                  <a:lnTo>
                    <a:pt x="0" y="197799"/>
                  </a:lnTo>
                  <a:lnTo>
                    <a:pt x="5181" y="243154"/>
                  </a:lnTo>
                  <a:lnTo>
                    <a:pt x="19942" y="284788"/>
                  </a:lnTo>
                  <a:lnTo>
                    <a:pt x="43103" y="321514"/>
                  </a:lnTo>
                  <a:lnTo>
                    <a:pt x="73486" y="352145"/>
                  </a:lnTo>
                  <a:lnTo>
                    <a:pt x="109915" y="375494"/>
                  </a:lnTo>
                  <a:lnTo>
                    <a:pt x="151209" y="390374"/>
                  </a:lnTo>
                  <a:lnTo>
                    <a:pt x="196193" y="395598"/>
                  </a:lnTo>
                  <a:lnTo>
                    <a:pt x="241176" y="390374"/>
                  </a:lnTo>
                  <a:lnTo>
                    <a:pt x="267115" y="381027"/>
                  </a:lnTo>
                  <a:lnTo>
                    <a:pt x="196193" y="381027"/>
                  </a:lnTo>
                  <a:lnTo>
                    <a:pt x="147967" y="374471"/>
                  </a:lnTo>
                  <a:lnTo>
                    <a:pt x="104597" y="355974"/>
                  </a:lnTo>
                  <a:lnTo>
                    <a:pt x="67827" y="327298"/>
                  </a:lnTo>
                  <a:lnTo>
                    <a:pt x="39403" y="290203"/>
                  </a:lnTo>
                  <a:lnTo>
                    <a:pt x="21069" y="246450"/>
                  </a:lnTo>
                  <a:lnTo>
                    <a:pt x="14570" y="197799"/>
                  </a:lnTo>
                  <a:lnTo>
                    <a:pt x="21069" y="149143"/>
                  </a:lnTo>
                  <a:lnTo>
                    <a:pt x="39403" y="105389"/>
                  </a:lnTo>
                  <a:lnTo>
                    <a:pt x="67827" y="68295"/>
                  </a:lnTo>
                  <a:lnTo>
                    <a:pt x="104597" y="39621"/>
                  </a:lnTo>
                  <a:lnTo>
                    <a:pt x="147967" y="21127"/>
                  </a:lnTo>
                  <a:lnTo>
                    <a:pt x="196193" y="14571"/>
                  </a:lnTo>
                  <a:lnTo>
                    <a:pt x="267118" y="14571"/>
                  </a:lnTo>
                  <a:lnTo>
                    <a:pt x="241176" y="5223"/>
                  </a:lnTo>
                  <a:lnTo>
                    <a:pt x="196193" y="0"/>
                  </a:lnTo>
                  <a:close/>
                </a:path>
                <a:path w="392429" h="395604">
                  <a:moveTo>
                    <a:pt x="267118" y="14571"/>
                  </a:moveTo>
                  <a:lnTo>
                    <a:pt x="196193" y="14571"/>
                  </a:lnTo>
                  <a:lnTo>
                    <a:pt x="244425" y="21127"/>
                  </a:lnTo>
                  <a:lnTo>
                    <a:pt x="287799" y="39621"/>
                  </a:lnTo>
                  <a:lnTo>
                    <a:pt x="324571" y="68295"/>
                  </a:lnTo>
                  <a:lnTo>
                    <a:pt x="352996" y="105389"/>
                  </a:lnTo>
                  <a:lnTo>
                    <a:pt x="371330" y="149143"/>
                  </a:lnTo>
                  <a:lnTo>
                    <a:pt x="377830" y="197799"/>
                  </a:lnTo>
                  <a:lnTo>
                    <a:pt x="371330" y="246450"/>
                  </a:lnTo>
                  <a:lnTo>
                    <a:pt x="352996" y="290203"/>
                  </a:lnTo>
                  <a:lnTo>
                    <a:pt x="324571" y="327298"/>
                  </a:lnTo>
                  <a:lnTo>
                    <a:pt x="287799" y="355974"/>
                  </a:lnTo>
                  <a:lnTo>
                    <a:pt x="244425" y="374471"/>
                  </a:lnTo>
                  <a:lnTo>
                    <a:pt x="196193" y="381027"/>
                  </a:lnTo>
                  <a:lnTo>
                    <a:pt x="267115" y="381027"/>
                  </a:lnTo>
                  <a:lnTo>
                    <a:pt x="318899" y="352145"/>
                  </a:lnTo>
                  <a:lnTo>
                    <a:pt x="349283" y="321514"/>
                  </a:lnTo>
                  <a:lnTo>
                    <a:pt x="372444" y="284788"/>
                  </a:lnTo>
                  <a:lnTo>
                    <a:pt x="387204" y="243154"/>
                  </a:lnTo>
                  <a:lnTo>
                    <a:pt x="392386" y="197799"/>
                  </a:lnTo>
                  <a:lnTo>
                    <a:pt x="387204" y="152445"/>
                  </a:lnTo>
                  <a:lnTo>
                    <a:pt x="372444" y="110811"/>
                  </a:lnTo>
                  <a:lnTo>
                    <a:pt x="349283" y="74084"/>
                  </a:lnTo>
                  <a:lnTo>
                    <a:pt x="318899" y="43453"/>
                  </a:lnTo>
                  <a:lnTo>
                    <a:pt x="282471" y="20104"/>
                  </a:lnTo>
                  <a:lnTo>
                    <a:pt x="267118" y="14571"/>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6" name="object 46"/>
            <p:cNvSpPr/>
            <p:nvPr/>
          </p:nvSpPr>
          <p:spPr>
            <a:xfrm>
              <a:off x="2959809" y="5875949"/>
              <a:ext cx="341630" cy="344805"/>
            </a:xfrm>
            <a:custGeom>
              <a:avLst/>
              <a:gdLst/>
              <a:ahLst/>
              <a:cxnLst/>
              <a:rect l="l" t="t" r="r" b="b"/>
              <a:pathLst>
                <a:path w="341629" h="344804">
                  <a:moveTo>
                    <a:pt x="170770" y="0"/>
                  </a:moveTo>
                  <a:lnTo>
                    <a:pt x="125423" y="6168"/>
                  </a:lnTo>
                  <a:lnTo>
                    <a:pt x="84644" y="23570"/>
                  </a:lnTo>
                  <a:lnTo>
                    <a:pt x="50072" y="50549"/>
                  </a:lnTo>
                  <a:lnTo>
                    <a:pt x="23347" y="85447"/>
                  </a:lnTo>
                  <a:lnTo>
                    <a:pt x="6110" y="126608"/>
                  </a:lnTo>
                  <a:lnTo>
                    <a:pt x="0" y="172375"/>
                  </a:lnTo>
                  <a:lnTo>
                    <a:pt x="6110" y="218142"/>
                  </a:lnTo>
                  <a:lnTo>
                    <a:pt x="23347" y="259303"/>
                  </a:lnTo>
                  <a:lnTo>
                    <a:pt x="50072" y="294202"/>
                  </a:lnTo>
                  <a:lnTo>
                    <a:pt x="84644" y="321180"/>
                  </a:lnTo>
                  <a:lnTo>
                    <a:pt x="125423" y="338582"/>
                  </a:lnTo>
                  <a:lnTo>
                    <a:pt x="170770" y="344751"/>
                  </a:lnTo>
                  <a:lnTo>
                    <a:pt x="216117" y="338582"/>
                  </a:lnTo>
                  <a:lnTo>
                    <a:pt x="256896" y="321180"/>
                  </a:lnTo>
                  <a:lnTo>
                    <a:pt x="291468" y="294202"/>
                  </a:lnTo>
                  <a:lnTo>
                    <a:pt x="318192" y="259303"/>
                  </a:lnTo>
                  <a:lnTo>
                    <a:pt x="335429" y="218142"/>
                  </a:lnTo>
                  <a:lnTo>
                    <a:pt x="341539" y="172375"/>
                  </a:lnTo>
                  <a:lnTo>
                    <a:pt x="335429" y="126608"/>
                  </a:lnTo>
                  <a:lnTo>
                    <a:pt x="318192" y="85447"/>
                  </a:lnTo>
                  <a:lnTo>
                    <a:pt x="291468" y="50549"/>
                  </a:lnTo>
                  <a:lnTo>
                    <a:pt x="256896" y="23570"/>
                  </a:lnTo>
                  <a:lnTo>
                    <a:pt x="216117" y="6168"/>
                  </a:lnTo>
                  <a:lnTo>
                    <a:pt x="17077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7" name="object 47"/>
            <p:cNvSpPr/>
            <p:nvPr/>
          </p:nvSpPr>
          <p:spPr>
            <a:xfrm>
              <a:off x="2934386" y="5850525"/>
              <a:ext cx="392430" cy="395605"/>
            </a:xfrm>
            <a:custGeom>
              <a:avLst/>
              <a:gdLst/>
              <a:ahLst/>
              <a:cxnLst/>
              <a:rect l="l" t="t" r="r" b="b"/>
              <a:pathLst>
                <a:path w="392429" h="395604">
                  <a:moveTo>
                    <a:pt x="196193" y="0"/>
                  </a:moveTo>
                  <a:lnTo>
                    <a:pt x="151209" y="5223"/>
                  </a:lnTo>
                  <a:lnTo>
                    <a:pt x="109915" y="20104"/>
                  </a:lnTo>
                  <a:lnTo>
                    <a:pt x="73486" y="43453"/>
                  </a:lnTo>
                  <a:lnTo>
                    <a:pt x="43103" y="74084"/>
                  </a:lnTo>
                  <a:lnTo>
                    <a:pt x="19942" y="110811"/>
                  </a:lnTo>
                  <a:lnTo>
                    <a:pt x="5181" y="152445"/>
                  </a:lnTo>
                  <a:lnTo>
                    <a:pt x="0" y="197799"/>
                  </a:lnTo>
                  <a:lnTo>
                    <a:pt x="5181" y="243154"/>
                  </a:lnTo>
                  <a:lnTo>
                    <a:pt x="19942" y="284788"/>
                  </a:lnTo>
                  <a:lnTo>
                    <a:pt x="43103" y="321514"/>
                  </a:lnTo>
                  <a:lnTo>
                    <a:pt x="73486" y="352145"/>
                  </a:lnTo>
                  <a:lnTo>
                    <a:pt x="109915" y="375494"/>
                  </a:lnTo>
                  <a:lnTo>
                    <a:pt x="151209" y="390374"/>
                  </a:lnTo>
                  <a:lnTo>
                    <a:pt x="196193" y="395598"/>
                  </a:lnTo>
                  <a:lnTo>
                    <a:pt x="241176" y="390374"/>
                  </a:lnTo>
                  <a:lnTo>
                    <a:pt x="282471" y="375494"/>
                  </a:lnTo>
                  <a:lnTo>
                    <a:pt x="318899" y="352145"/>
                  </a:lnTo>
                  <a:lnTo>
                    <a:pt x="326232" y="344752"/>
                  </a:lnTo>
                  <a:lnTo>
                    <a:pt x="196193" y="344752"/>
                  </a:lnTo>
                  <a:lnTo>
                    <a:pt x="150308" y="337248"/>
                  </a:lnTo>
                  <a:lnTo>
                    <a:pt x="110419" y="316362"/>
                  </a:lnTo>
                  <a:lnTo>
                    <a:pt x="78939" y="284532"/>
                  </a:lnTo>
                  <a:lnTo>
                    <a:pt x="58282" y="244198"/>
                  </a:lnTo>
                  <a:lnTo>
                    <a:pt x="50860" y="197799"/>
                  </a:lnTo>
                  <a:lnTo>
                    <a:pt x="58282" y="151401"/>
                  </a:lnTo>
                  <a:lnTo>
                    <a:pt x="78939" y="111067"/>
                  </a:lnTo>
                  <a:lnTo>
                    <a:pt x="110419" y="79237"/>
                  </a:lnTo>
                  <a:lnTo>
                    <a:pt x="150308" y="58351"/>
                  </a:lnTo>
                  <a:lnTo>
                    <a:pt x="196193" y="50846"/>
                  </a:lnTo>
                  <a:lnTo>
                    <a:pt x="326233" y="50846"/>
                  </a:lnTo>
                  <a:lnTo>
                    <a:pt x="318899" y="43453"/>
                  </a:lnTo>
                  <a:lnTo>
                    <a:pt x="282471" y="20104"/>
                  </a:lnTo>
                  <a:lnTo>
                    <a:pt x="241176" y="5223"/>
                  </a:lnTo>
                  <a:lnTo>
                    <a:pt x="196193" y="0"/>
                  </a:lnTo>
                  <a:close/>
                </a:path>
                <a:path w="392429" h="395604">
                  <a:moveTo>
                    <a:pt x="326233" y="50846"/>
                  </a:moveTo>
                  <a:lnTo>
                    <a:pt x="196193" y="50846"/>
                  </a:lnTo>
                  <a:lnTo>
                    <a:pt x="242085" y="58351"/>
                  </a:lnTo>
                  <a:lnTo>
                    <a:pt x="281978" y="79237"/>
                  </a:lnTo>
                  <a:lnTo>
                    <a:pt x="313460" y="111067"/>
                  </a:lnTo>
                  <a:lnTo>
                    <a:pt x="334117" y="151401"/>
                  </a:lnTo>
                  <a:lnTo>
                    <a:pt x="341539" y="197799"/>
                  </a:lnTo>
                  <a:lnTo>
                    <a:pt x="334117" y="244198"/>
                  </a:lnTo>
                  <a:lnTo>
                    <a:pt x="313460" y="284532"/>
                  </a:lnTo>
                  <a:lnTo>
                    <a:pt x="281978" y="316362"/>
                  </a:lnTo>
                  <a:lnTo>
                    <a:pt x="242085" y="337248"/>
                  </a:lnTo>
                  <a:lnTo>
                    <a:pt x="196193" y="344752"/>
                  </a:lnTo>
                  <a:lnTo>
                    <a:pt x="326232" y="344752"/>
                  </a:lnTo>
                  <a:lnTo>
                    <a:pt x="349283" y="321514"/>
                  </a:lnTo>
                  <a:lnTo>
                    <a:pt x="372444" y="284788"/>
                  </a:lnTo>
                  <a:lnTo>
                    <a:pt x="387204" y="243154"/>
                  </a:lnTo>
                  <a:lnTo>
                    <a:pt x="392386" y="197799"/>
                  </a:lnTo>
                  <a:lnTo>
                    <a:pt x="387204" y="152445"/>
                  </a:lnTo>
                  <a:lnTo>
                    <a:pt x="372444" y="110811"/>
                  </a:lnTo>
                  <a:lnTo>
                    <a:pt x="349283" y="74084"/>
                  </a:lnTo>
                  <a:lnTo>
                    <a:pt x="326233" y="50846"/>
                  </a:lnTo>
                  <a:close/>
                </a:path>
              </a:pathLst>
            </a:custGeom>
            <a:solidFill>
              <a:srgbClr val="9999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48" name="object 48"/>
          <p:cNvSpPr txBox="1"/>
          <p:nvPr/>
        </p:nvSpPr>
        <p:spPr>
          <a:xfrm>
            <a:off x="4680635" y="5210516"/>
            <a:ext cx="784225" cy="228268"/>
          </a:xfrm>
          <a:prstGeom prst="rect">
            <a:avLst/>
          </a:prstGeom>
        </p:spPr>
        <p:txBody>
          <a:bodyPr vert="horz" wrap="square" lIns="0" tIns="12700" rIns="0" bIns="0" rtlCol="0">
            <a:spAutoFit/>
          </a:bodyPr>
          <a:lstStyle/>
          <a:p>
            <a:pPr marL="12700">
              <a:lnSpc>
                <a:spcPct val="100000"/>
              </a:lnSpc>
              <a:spcBef>
                <a:spcPts val="100"/>
              </a:spcBef>
            </a:pPr>
            <a:r>
              <a:rPr sz="1300" spc="-125" dirty="0">
                <a:solidFill>
                  <a:srgbClr val="555555"/>
                </a:solidFill>
                <a:latin typeface="Hiragino Kaku Gothic Pro W3" panose="020B0300000000000000" pitchFamily="34" charset="-128"/>
                <a:ea typeface="Hiragino Kaku Gothic Pro W3" panose="020B0300000000000000" pitchFamily="34" charset="-128"/>
                <a:cs typeface="SimSun"/>
              </a:rPr>
              <a:t>〈 </a:t>
            </a:r>
            <a:r>
              <a:rPr sz="2100" baseline="1984" dirty="0">
                <a:solidFill>
                  <a:srgbClr val="555555"/>
                </a:solidFill>
                <a:latin typeface="Hiragino Kaku Gothic Pro W3" panose="020B0300000000000000" pitchFamily="34" charset="-128"/>
                <a:ea typeface="Hiragino Kaku Gothic Pro W3" panose="020B0300000000000000" pitchFamily="34" charset="-128"/>
                <a:cs typeface="Arial"/>
              </a:rPr>
              <a:t>A</a:t>
            </a:r>
            <a:r>
              <a:rPr sz="2100" spc="-187" baseline="1984" dirty="0">
                <a:solidFill>
                  <a:srgbClr val="555555"/>
                </a:solidFill>
                <a:latin typeface="Hiragino Kaku Gothic Pro W3" panose="020B0300000000000000" pitchFamily="34" charset="-128"/>
                <a:ea typeface="Hiragino Kaku Gothic Pro W3" panose="020B0300000000000000" pitchFamily="34" charset="-128"/>
                <a:cs typeface="Arial"/>
              </a:rPr>
              <a:t> </a:t>
            </a:r>
            <a:r>
              <a:rPr sz="1950" spc="-187" baseline="2136" dirty="0">
                <a:solidFill>
                  <a:srgbClr val="555555"/>
                </a:solidFill>
                <a:latin typeface="Hiragino Kaku Gothic Pro W3" panose="020B0300000000000000" pitchFamily="34" charset="-128"/>
                <a:ea typeface="Hiragino Kaku Gothic Pro W3" panose="020B0300000000000000" pitchFamily="34" charset="-128"/>
                <a:cs typeface="SimSun"/>
              </a:rPr>
              <a:t>社 </a:t>
            </a:r>
            <a:r>
              <a:rPr sz="1300" spc="-50" dirty="0">
                <a:solidFill>
                  <a:srgbClr val="555555"/>
                </a:solidFill>
                <a:latin typeface="Hiragino Kaku Gothic Pro W3" panose="020B0300000000000000" pitchFamily="34" charset="-128"/>
                <a:ea typeface="Hiragino Kaku Gothic Pro W3" panose="020B0300000000000000" pitchFamily="34" charset="-128"/>
                <a:cs typeface="SimSun"/>
              </a:rPr>
              <a:t>〉</a:t>
            </a:r>
            <a:endParaRPr sz="1300" dirty="0">
              <a:latin typeface="Hiragino Kaku Gothic Pro W3" panose="020B0300000000000000" pitchFamily="34" charset="-128"/>
              <a:ea typeface="Hiragino Kaku Gothic Pro W3" panose="020B0300000000000000" pitchFamily="34" charset="-128"/>
              <a:cs typeface="SimSun"/>
            </a:endParaRPr>
          </a:p>
        </p:txBody>
      </p:sp>
      <p:sp>
        <p:nvSpPr>
          <p:cNvPr id="51" name="object 5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25</a:t>
            </a:fld>
            <a:endParaRPr spc="-25" dirty="0">
              <a:ea typeface="Hiragino Kaku Gothic Pro W3" panose="020B0300000000000000" pitchFamily="34" charset="-128"/>
            </a:endParaRPr>
          </a:p>
        </p:txBody>
      </p:sp>
      <p:sp>
        <p:nvSpPr>
          <p:cNvPr id="49" name="object 49"/>
          <p:cNvSpPr txBox="1">
            <a:spLocks noGrp="1"/>
          </p:cNvSpPr>
          <p:nvPr>
            <p:ph type="title"/>
          </p:nvPr>
        </p:nvSpPr>
        <p:spPr>
          <a:xfrm>
            <a:off x="5245100" y="1751559"/>
            <a:ext cx="2514600" cy="452120"/>
          </a:xfrm>
          <a:prstGeom prst="rect">
            <a:avLst/>
          </a:prstGeom>
        </p:spPr>
        <p:txBody>
          <a:bodyPr vert="horz" wrap="square" lIns="0" tIns="12700" rIns="0" bIns="0" rtlCol="0">
            <a:spAutoFit/>
          </a:bodyPr>
          <a:lstStyle/>
          <a:p>
            <a:pPr marL="12700">
              <a:lnSpc>
                <a:spcPct val="100000"/>
              </a:lnSpc>
              <a:spcBef>
                <a:spcPts val="100"/>
              </a:spcBef>
            </a:pPr>
            <a:r>
              <a:rPr sz="2800" spc="-10" dirty="0">
                <a:latin typeface="Hiragino Kaku Gothic Pro W3" panose="020B0300000000000000" pitchFamily="34" charset="-128"/>
                <a:ea typeface="Hiragino Kaku Gothic Pro W3" panose="020B0300000000000000" pitchFamily="34" charset="-128"/>
              </a:rPr>
              <a:t>書類の転送機能</a:t>
            </a:r>
            <a:endParaRPr sz="2800">
              <a:latin typeface="Hiragino Kaku Gothic Pro W3" panose="020B0300000000000000" pitchFamily="34" charset="-128"/>
              <a:ea typeface="Hiragino Kaku Gothic Pro W3" panose="020B0300000000000000" pitchFamily="34" charset="-128"/>
            </a:endParaRPr>
          </a:p>
        </p:txBody>
      </p:sp>
      <p:sp>
        <p:nvSpPr>
          <p:cNvPr id="50" name="object 50"/>
          <p:cNvSpPr txBox="1"/>
          <p:nvPr/>
        </p:nvSpPr>
        <p:spPr>
          <a:xfrm>
            <a:off x="2730500" y="2749428"/>
            <a:ext cx="7543800" cy="1148007"/>
          </a:xfrm>
          <a:prstGeom prst="rect">
            <a:avLst/>
          </a:prstGeom>
        </p:spPr>
        <p:txBody>
          <a:bodyPr vert="horz" wrap="square" lIns="0" tIns="12700" rIns="0" bIns="0" rtlCol="0">
            <a:spAutoFit/>
          </a:bodyPr>
          <a:lstStyle/>
          <a:p>
            <a:pPr algn="ctr">
              <a:lnSpc>
                <a:spcPct val="100000"/>
              </a:lnSpc>
              <a:spcBef>
                <a:spcPts val="100"/>
              </a:spcBef>
            </a:pPr>
            <a:r>
              <a:rPr sz="1600" spc="-15" dirty="0">
                <a:solidFill>
                  <a:srgbClr val="3D3D3D"/>
                </a:solidFill>
                <a:latin typeface="Hiragino Kaku Gothic Pro W3" panose="020B0300000000000000" pitchFamily="34" charset="-128"/>
                <a:ea typeface="Hiragino Kaku Gothic Pro W3" panose="020B0300000000000000" pitchFamily="34" charset="-128"/>
                <a:cs typeface="PMingLiU"/>
              </a:rPr>
              <a:t>受信した書類は他の決裁権限者に転送することが可能です。</a:t>
            </a:r>
            <a:endParaRPr sz="16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0"/>
              </a:spcBef>
            </a:pPr>
            <a:endParaRPr sz="1750" dirty="0">
              <a:latin typeface="Hiragino Kaku Gothic Pro W3" panose="020B0300000000000000" pitchFamily="34" charset="-128"/>
              <a:ea typeface="Hiragino Kaku Gothic Pro W3" panose="020B0300000000000000" pitchFamily="34" charset="-128"/>
              <a:cs typeface="PMingLiU"/>
            </a:endParaRPr>
          </a:p>
          <a:p>
            <a:pPr marL="12700" marR="5080" algn="ctr">
              <a:lnSpc>
                <a:spcPct val="130200"/>
              </a:lnSpc>
            </a:pPr>
            <a:r>
              <a:rPr sz="1600" spc="-5" dirty="0">
                <a:solidFill>
                  <a:srgbClr val="3D3D3D"/>
                </a:solidFill>
                <a:latin typeface="Hiragino Kaku Gothic Pro W3" panose="020B0300000000000000" pitchFamily="34" charset="-128"/>
                <a:ea typeface="Hiragino Kaku Gothic Pro W3" panose="020B0300000000000000" pitchFamily="34" charset="-128"/>
                <a:cs typeface="PMingLiU"/>
              </a:rPr>
              <a:t>例えば、書類を受信したが自分に決裁権限がない場合、社内の決裁権限者に転送、</a:t>
            </a:r>
            <a:r>
              <a:rPr sz="1600" spc="-20" dirty="0">
                <a:solidFill>
                  <a:srgbClr val="3D3D3D"/>
                </a:solidFill>
                <a:latin typeface="Hiragino Kaku Gothic Pro W3" panose="020B0300000000000000" pitchFamily="34" charset="-128"/>
                <a:ea typeface="Hiragino Kaku Gothic Pro W3" panose="020B0300000000000000" pitchFamily="34" charset="-128"/>
                <a:cs typeface="PMingLiU"/>
              </a:rPr>
              <a:t>適切な権限者が同意することで、法的な有効性を担保することができます。</a:t>
            </a:r>
            <a:endParaRPr sz="1600" dirty="0">
              <a:latin typeface="Hiragino Kaku Gothic Pro W3" panose="020B0300000000000000" pitchFamily="34" charset="-128"/>
              <a:ea typeface="Hiragino Kaku Gothic Pro W3" panose="020B0300000000000000" pitchFamily="34" charset="-128"/>
              <a:cs typeface="PMingLiU"/>
            </a:endParaRPr>
          </a:p>
        </p:txBody>
      </p:sp>
      <p:sp>
        <p:nvSpPr>
          <p:cNvPr id="53" name="object 53">
            <a:extLst>
              <a:ext uri="{FF2B5EF4-FFF2-40B4-BE49-F238E27FC236}">
                <a16:creationId xmlns:a16="http://schemas.microsoft.com/office/drawing/2014/main" id="{F22B76C9-E3D2-30D9-6F73-6F49E5C9D48C}"/>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13073" y="5707942"/>
            <a:ext cx="6346825" cy="2864485"/>
            <a:chOff x="1313073" y="5707942"/>
            <a:chExt cx="6346825" cy="2864485"/>
          </a:xfrm>
        </p:grpSpPr>
        <p:pic>
          <p:nvPicPr>
            <p:cNvPr id="3" name="object 3"/>
            <p:cNvPicPr/>
            <p:nvPr/>
          </p:nvPicPr>
          <p:blipFill>
            <a:blip r:embed="rId2" cstate="print"/>
            <a:stretch>
              <a:fillRect/>
            </a:stretch>
          </p:blipFill>
          <p:spPr>
            <a:xfrm>
              <a:off x="1316248" y="5711117"/>
              <a:ext cx="5996407" cy="2858037"/>
            </a:xfrm>
            <a:prstGeom prst="rect">
              <a:avLst/>
            </a:prstGeom>
          </p:spPr>
        </p:pic>
        <p:sp>
          <p:nvSpPr>
            <p:cNvPr id="4" name="object 4"/>
            <p:cNvSpPr/>
            <p:nvPr/>
          </p:nvSpPr>
          <p:spPr>
            <a:xfrm>
              <a:off x="1316248" y="5711117"/>
              <a:ext cx="5996940" cy="2858135"/>
            </a:xfrm>
            <a:custGeom>
              <a:avLst/>
              <a:gdLst/>
              <a:ahLst/>
              <a:cxnLst/>
              <a:rect l="l" t="t" r="r" b="b"/>
              <a:pathLst>
                <a:path w="5996940" h="2858134">
                  <a:moveTo>
                    <a:pt x="0" y="0"/>
                  </a:moveTo>
                  <a:lnTo>
                    <a:pt x="5996407" y="0"/>
                  </a:lnTo>
                  <a:lnTo>
                    <a:pt x="5996407" y="2858037"/>
                  </a:lnTo>
                  <a:lnTo>
                    <a:pt x="0" y="2858037"/>
                  </a:lnTo>
                  <a:lnTo>
                    <a:pt x="0" y="0"/>
                  </a:lnTo>
                  <a:close/>
                </a:path>
              </a:pathLst>
            </a:custGeom>
            <a:ln w="6350">
              <a:solidFill>
                <a:srgbClr val="3B3B3B"/>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470233" y="7045524"/>
              <a:ext cx="1169670" cy="304800"/>
            </a:xfrm>
            <a:custGeom>
              <a:avLst/>
              <a:gdLst/>
              <a:ahLst/>
              <a:cxnLst/>
              <a:rect l="l" t="t" r="r" b="b"/>
              <a:pathLst>
                <a:path w="1169670" h="304800">
                  <a:moveTo>
                    <a:pt x="0" y="0"/>
                  </a:moveTo>
                  <a:lnTo>
                    <a:pt x="1169204" y="0"/>
                  </a:lnTo>
                  <a:lnTo>
                    <a:pt x="1169204" y="304800"/>
                  </a:lnTo>
                  <a:lnTo>
                    <a:pt x="0" y="304800"/>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470233" y="7736342"/>
              <a:ext cx="5676900" cy="546735"/>
            </a:xfrm>
            <a:custGeom>
              <a:avLst/>
              <a:gdLst/>
              <a:ahLst/>
              <a:cxnLst/>
              <a:rect l="l" t="t" r="r" b="b"/>
              <a:pathLst>
                <a:path w="5676900" h="546734">
                  <a:moveTo>
                    <a:pt x="0" y="0"/>
                  </a:moveTo>
                  <a:lnTo>
                    <a:pt x="5676557" y="0"/>
                  </a:lnTo>
                  <a:lnTo>
                    <a:pt x="5676557" y="546497"/>
                  </a:lnTo>
                  <a:lnTo>
                    <a:pt x="0" y="546497"/>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635411" y="6921103"/>
              <a:ext cx="1912620" cy="553720"/>
            </a:xfrm>
            <a:custGeom>
              <a:avLst/>
              <a:gdLst/>
              <a:ahLst/>
              <a:cxnLst/>
              <a:rect l="l" t="t" r="r" b="b"/>
              <a:pathLst>
                <a:path w="1912620" h="553720">
                  <a:moveTo>
                    <a:pt x="1912143" y="0"/>
                  </a:moveTo>
                  <a:lnTo>
                    <a:pt x="111918" y="0"/>
                  </a:lnTo>
                  <a:lnTo>
                    <a:pt x="111918" y="197643"/>
                  </a:lnTo>
                  <a:lnTo>
                    <a:pt x="0" y="292893"/>
                  </a:lnTo>
                  <a:lnTo>
                    <a:pt x="111918" y="387747"/>
                  </a:lnTo>
                  <a:lnTo>
                    <a:pt x="111918" y="553641"/>
                  </a:lnTo>
                  <a:lnTo>
                    <a:pt x="1912143" y="553641"/>
                  </a:lnTo>
                  <a:lnTo>
                    <a:pt x="1912143"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2635411" y="6921103"/>
              <a:ext cx="1912620" cy="553720"/>
            </a:xfrm>
            <a:custGeom>
              <a:avLst/>
              <a:gdLst/>
              <a:ahLst/>
              <a:cxnLst/>
              <a:rect l="l" t="t" r="r" b="b"/>
              <a:pathLst>
                <a:path w="1912620" h="553720">
                  <a:moveTo>
                    <a:pt x="111918" y="0"/>
                  </a:moveTo>
                  <a:lnTo>
                    <a:pt x="111918" y="197643"/>
                  </a:lnTo>
                  <a:lnTo>
                    <a:pt x="0" y="292893"/>
                  </a:lnTo>
                  <a:lnTo>
                    <a:pt x="111918" y="387746"/>
                  </a:lnTo>
                  <a:lnTo>
                    <a:pt x="111918" y="553640"/>
                  </a:lnTo>
                  <a:lnTo>
                    <a:pt x="1912143" y="553640"/>
                  </a:lnTo>
                  <a:lnTo>
                    <a:pt x="1912143" y="0"/>
                  </a:lnTo>
                  <a:lnTo>
                    <a:pt x="111918"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7486534" y="6954901"/>
              <a:ext cx="173355" cy="253365"/>
            </a:xfrm>
            <a:custGeom>
              <a:avLst/>
              <a:gdLst/>
              <a:ahLst/>
              <a:cxnLst/>
              <a:rect l="l" t="t" r="r" b="b"/>
              <a:pathLst>
                <a:path w="173354" h="253365">
                  <a:moveTo>
                    <a:pt x="0" y="0"/>
                  </a:moveTo>
                  <a:lnTo>
                    <a:pt x="0" y="253251"/>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10" name="object 10"/>
          <p:cNvGrpSpPr/>
          <p:nvPr/>
        </p:nvGrpSpPr>
        <p:grpSpPr>
          <a:xfrm>
            <a:off x="1310716" y="1687314"/>
            <a:ext cx="7792084" cy="2897505"/>
            <a:chOff x="1310716" y="1687314"/>
            <a:chExt cx="7792084" cy="2897505"/>
          </a:xfrm>
        </p:grpSpPr>
        <p:pic>
          <p:nvPicPr>
            <p:cNvPr id="11" name="object 11"/>
            <p:cNvPicPr/>
            <p:nvPr/>
          </p:nvPicPr>
          <p:blipFill>
            <a:blip r:embed="rId3" cstate="print"/>
            <a:stretch>
              <a:fillRect/>
            </a:stretch>
          </p:blipFill>
          <p:spPr>
            <a:xfrm>
              <a:off x="1310716" y="1687314"/>
              <a:ext cx="7791466" cy="2896881"/>
            </a:xfrm>
            <a:prstGeom prst="rect">
              <a:avLst/>
            </a:prstGeom>
          </p:spPr>
        </p:pic>
        <p:pic>
          <p:nvPicPr>
            <p:cNvPr id="12" name="object 12"/>
            <p:cNvPicPr/>
            <p:nvPr/>
          </p:nvPicPr>
          <p:blipFill>
            <a:blip r:embed="rId4" cstate="print"/>
            <a:stretch>
              <a:fillRect/>
            </a:stretch>
          </p:blipFill>
          <p:spPr>
            <a:xfrm>
              <a:off x="6942451" y="2349157"/>
              <a:ext cx="1695467" cy="487614"/>
            </a:xfrm>
            <a:prstGeom prst="rect">
              <a:avLst/>
            </a:prstGeom>
          </p:spPr>
        </p:pic>
        <p:pic>
          <p:nvPicPr>
            <p:cNvPr id="13" name="object 13"/>
            <p:cNvPicPr/>
            <p:nvPr/>
          </p:nvPicPr>
          <p:blipFill>
            <a:blip r:embed="rId4" cstate="print"/>
            <a:stretch>
              <a:fillRect/>
            </a:stretch>
          </p:blipFill>
          <p:spPr>
            <a:xfrm>
              <a:off x="6972233" y="2354215"/>
              <a:ext cx="1695467" cy="487614"/>
            </a:xfrm>
            <a:prstGeom prst="rect">
              <a:avLst/>
            </a:prstGeom>
          </p:spPr>
        </p:pic>
        <p:sp>
          <p:nvSpPr>
            <p:cNvPr id="14" name="object 14"/>
            <p:cNvSpPr/>
            <p:nvPr/>
          </p:nvSpPr>
          <p:spPr>
            <a:xfrm>
              <a:off x="7397204" y="2093318"/>
              <a:ext cx="786130" cy="202565"/>
            </a:xfrm>
            <a:custGeom>
              <a:avLst/>
              <a:gdLst/>
              <a:ahLst/>
              <a:cxnLst/>
              <a:rect l="l" t="t" r="r" b="b"/>
              <a:pathLst>
                <a:path w="786129" h="202564">
                  <a:moveTo>
                    <a:pt x="0" y="0"/>
                  </a:moveTo>
                  <a:lnTo>
                    <a:pt x="785963" y="0"/>
                  </a:lnTo>
                  <a:lnTo>
                    <a:pt x="785963" y="202451"/>
                  </a:lnTo>
                  <a:lnTo>
                    <a:pt x="0" y="202451"/>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6864474" y="2275558"/>
              <a:ext cx="1978660" cy="664845"/>
            </a:xfrm>
            <a:custGeom>
              <a:avLst/>
              <a:gdLst/>
              <a:ahLst/>
              <a:cxnLst/>
              <a:rect l="l" t="t" r="r" b="b"/>
              <a:pathLst>
                <a:path w="1978659" h="664844">
                  <a:moveTo>
                    <a:pt x="1978422" y="111125"/>
                  </a:moveTo>
                  <a:lnTo>
                    <a:pt x="0" y="111125"/>
                  </a:lnTo>
                  <a:lnTo>
                    <a:pt x="0" y="664766"/>
                  </a:lnTo>
                  <a:lnTo>
                    <a:pt x="1978422" y="664766"/>
                  </a:lnTo>
                  <a:lnTo>
                    <a:pt x="1978422" y="111125"/>
                  </a:lnTo>
                  <a:close/>
                </a:path>
                <a:path w="1978659" h="664844">
                  <a:moveTo>
                    <a:pt x="946150" y="0"/>
                  </a:moveTo>
                  <a:lnTo>
                    <a:pt x="825500" y="111125"/>
                  </a:lnTo>
                  <a:lnTo>
                    <a:pt x="1067197" y="111125"/>
                  </a:lnTo>
                  <a:lnTo>
                    <a:pt x="94615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6864474" y="2275558"/>
              <a:ext cx="1978660" cy="664845"/>
            </a:xfrm>
            <a:custGeom>
              <a:avLst/>
              <a:gdLst/>
              <a:ahLst/>
              <a:cxnLst/>
              <a:rect l="l" t="t" r="r" b="b"/>
              <a:pathLst>
                <a:path w="1978659" h="664844">
                  <a:moveTo>
                    <a:pt x="946150" y="0"/>
                  </a:moveTo>
                  <a:lnTo>
                    <a:pt x="825500" y="111125"/>
                  </a:lnTo>
                  <a:lnTo>
                    <a:pt x="0" y="111125"/>
                  </a:lnTo>
                  <a:lnTo>
                    <a:pt x="0" y="664765"/>
                  </a:lnTo>
                  <a:lnTo>
                    <a:pt x="1978421" y="664765"/>
                  </a:lnTo>
                  <a:lnTo>
                    <a:pt x="1978421" y="111125"/>
                  </a:lnTo>
                  <a:lnTo>
                    <a:pt x="1067196" y="111125"/>
                  </a:lnTo>
                  <a:lnTo>
                    <a:pt x="94615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7" name="object 17"/>
          <p:cNvSpPr txBox="1"/>
          <p:nvPr/>
        </p:nvSpPr>
        <p:spPr>
          <a:xfrm>
            <a:off x="1299927" y="1265985"/>
            <a:ext cx="6196965" cy="492635"/>
          </a:xfrm>
          <a:prstGeom prst="rect">
            <a:avLst/>
          </a:prstGeom>
        </p:spPr>
        <p:txBody>
          <a:bodyPr vert="horz" wrap="square" lIns="0" tIns="0" rIns="0" bIns="0" rtlCol="0">
            <a:spAutoFit/>
          </a:bodyPr>
          <a:lstStyle/>
          <a:p>
            <a:pPr marL="12700">
              <a:lnSpc>
                <a:spcPts val="1960"/>
              </a:lnSpc>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1.</a:t>
            </a:r>
            <a:r>
              <a:rPr sz="1800" spc="2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spc="60" dirty="0">
                <a:solidFill>
                  <a:srgbClr val="3B3B3B"/>
                </a:solidFill>
                <a:latin typeface="Hiragino Kaku Gothic Pro W3" panose="020B0300000000000000" pitchFamily="34" charset="-128"/>
                <a:ea typeface="Hiragino Kaku Gothic Pro W3" panose="020B0300000000000000" pitchFamily="34" charset="-128"/>
                <a:cs typeface="PMingLiU"/>
              </a:rPr>
              <a:t>契約書の</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URL</a:t>
            </a:r>
            <a:r>
              <a:rPr sz="1500" spc="60" dirty="0">
                <a:solidFill>
                  <a:srgbClr val="3B3B3B"/>
                </a:solidFill>
                <a:latin typeface="Hiragino Kaku Gothic Pro W3" panose="020B0300000000000000" pitchFamily="34" charset="-128"/>
                <a:ea typeface="Hiragino Kaku Gothic Pro W3" panose="020B0300000000000000" pitchFamily="34" charset="-128"/>
                <a:cs typeface="PMingLiU"/>
              </a:rPr>
              <a:t>に</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ア</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クセスした後、右上の転送機能をクリックします。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8" name="object 18"/>
          <p:cNvSpPr txBox="1"/>
          <p:nvPr/>
        </p:nvSpPr>
        <p:spPr>
          <a:xfrm>
            <a:off x="1299927" y="5296138"/>
            <a:ext cx="4633595" cy="256480"/>
          </a:xfrm>
          <a:prstGeom prst="rect">
            <a:avLst/>
          </a:prstGeom>
        </p:spPr>
        <p:txBody>
          <a:bodyPr vert="horz" wrap="square" lIns="0" tIns="0" rIns="0" bIns="0" rtlCol="0">
            <a:spAutoFit/>
          </a:bodyPr>
          <a:lstStyle/>
          <a:p>
            <a:pPr marL="12700">
              <a:lnSpc>
                <a:spcPts val="1960"/>
              </a:lnSpc>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2.</a:t>
            </a:r>
            <a:r>
              <a:rPr sz="1800" spc="-8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転送先の宛先•メッセージ（任意）</a:t>
            </a:r>
            <a:r>
              <a:rPr sz="1500" spc="-30" dirty="0">
                <a:solidFill>
                  <a:srgbClr val="3B3B3B"/>
                </a:solidFill>
                <a:latin typeface="Hiragino Kaku Gothic Pro W3" panose="020B0300000000000000" pitchFamily="34" charset="-128"/>
                <a:ea typeface="Hiragino Kaku Gothic Pro W3" panose="020B0300000000000000" pitchFamily="34" charset="-128"/>
                <a:cs typeface="PMingLiU"/>
              </a:rPr>
              <a:t>を追加します。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9" name="object 19"/>
          <p:cNvSpPr/>
          <p:nvPr/>
        </p:nvSpPr>
        <p:spPr>
          <a:xfrm>
            <a:off x="4900213" y="4824211"/>
            <a:ext cx="253365" cy="173355"/>
          </a:xfrm>
          <a:custGeom>
            <a:avLst/>
            <a:gdLst/>
            <a:ahLst/>
            <a:cxnLst/>
            <a:rect l="l" t="t" r="r" b="b"/>
            <a:pathLst>
              <a:path w="253364" h="173354">
                <a:moveTo>
                  <a:pt x="253251" y="0"/>
                </a:moveTo>
                <a:lnTo>
                  <a:pt x="0" y="0"/>
                </a:lnTo>
                <a:lnTo>
                  <a:pt x="126626" y="173268"/>
                </a:lnTo>
                <a:lnTo>
                  <a:pt x="253251"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20" name="object 20"/>
          <p:cNvGrpSpPr/>
          <p:nvPr/>
        </p:nvGrpSpPr>
        <p:grpSpPr>
          <a:xfrm>
            <a:off x="7833681" y="5711117"/>
            <a:ext cx="3109595" cy="3061335"/>
            <a:chOff x="7833681" y="5711117"/>
            <a:chExt cx="3109595" cy="3061335"/>
          </a:xfrm>
        </p:grpSpPr>
        <p:pic>
          <p:nvPicPr>
            <p:cNvPr id="21" name="object 21"/>
            <p:cNvPicPr/>
            <p:nvPr/>
          </p:nvPicPr>
          <p:blipFill>
            <a:blip r:embed="rId5" cstate="print"/>
            <a:stretch>
              <a:fillRect/>
            </a:stretch>
          </p:blipFill>
          <p:spPr>
            <a:xfrm>
              <a:off x="7833681" y="5711117"/>
              <a:ext cx="3068228" cy="2740886"/>
            </a:xfrm>
            <a:prstGeom prst="rect">
              <a:avLst/>
            </a:prstGeom>
          </p:spPr>
        </p:pic>
        <p:pic>
          <p:nvPicPr>
            <p:cNvPr id="22" name="object 22"/>
            <p:cNvPicPr/>
            <p:nvPr/>
          </p:nvPicPr>
          <p:blipFill>
            <a:blip r:embed="rId4" cstate="print"/>
            <a:stretch>
              <a:fillRect/>
            </a:stretch>
          </p:blipFill>
          <p:spPr>
            <a:xfrm>
              <a:off x="9067222" y="8180973"/>
              <a:ext cx="1695467" cy="487614"/>
            </a:xfrm>
            <a:prstGeom prst="rect">
              <a:avLst/>
            </a:prstGeom>
          </p:spPr>
        </p:pic>
        <p:sp>
          <p:nvSpPr>
            <p:cNvPr id="23" name="object 23"/>
            <p:cNvSpPr/>
            <p:nvPr/>
          </p:nvSpPr>
          <p:spPr>
            <a:xfrm>
              <a:off x="9431558" y="7857191"/>
              <a:ext cx="916305" cy="304800"/>
            </a:xfrm>
            <a:custGeom>
              <a:avLst/>
              <a:gdLst/>
              <a:ahLst/>
              <a:cxnLst/>
              <a:rect l="l" t="t" r="r" b="b"/>
              <a:pathLst>
                <a:path w="916304" h="304800">
                  <a:moveTo>
                    <a:pt x="0" y="0"/>
                  </a:moveTo>
                  <a:lnTo>
                    <a:pt x="915995" y="0"/>
                  </a:lnTo>
                  <a:lnTo>
                    <a:pt x="915995" y="304800"/>
                  </a:lnTo>
                  <a:lnTo>
                    <a:pt x="0" y="304800"/>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24" name="object 24"/>
            <p:cNvPicPr/>
            <p:nvPr/>
          </p:nvPicPr>
          <p:blipFill>
            <a:blip r:embed="rId4" cstate="print"/>
            <a:stretch>
              <a:fillRect/>
            </a:stretch>
          </p:blipFill>
          <p:spPr>
            <a:xfrm>
              <a:off x="9029975" y="8168273"/>
              <a:ext cx="1695467" cy="487614"/>
            </a:xfrm>
            <a:prstGeom prst="rect">
              <a:avLst/>
            </a:prstGeom>
          </p:spPr>
        </p:pic>
        <p:pic>
          <p:nvPicPr>
            <p:cNvPr id="25" name="object 25"/>
            <p:cNvPicPr/>
            <p:nvPr/>
          </p:nvPicPr>
          <p:blipFill>
            <a:blip r:embed="rId4" cstate="print"/>
            <a:stretch>
              <a:fillRect/>
            </a:stretch>
          </p:blipFill>
          <p:spPr>
            <a:xfrm>
              <a:off x="9059758" y="8173332"/>
              <a:ext cx="1695467" cy="487614"/>
            </a:xfrm>
            <a:prstGeom prst="rect">
              <a:avLst/>
            </a:prstGeom>
          </p:spPr>
        </p:pic>
        <p:sp>
          <p:nvSpPr>
            <p:cNvPr id="26" name="object 26"/>
            <p:cNvSpPr/>
            <p:nvPr/>
          </p:nvSpPr>
          <p:spPr>
            <a:xfrm>
              <a:off x="8951999" y="8094675"/>
              <a:ext cx="1978660" cy="664845"/>
            </a:xfrm>
            <a:custGeom>
              <a:avLst/>
              <a:gdLst/>
              <a:ahLst/>
              <a:cxnLst/>
              <a:rect l="l" t="t" r="r" b="b"/>
              <a:pathLst>
                <a:path w="1978659" h="664845">
                  <a:moveTo>
                    <a:pt x="1978421" y="111125"/>
                  </a:moveTo>
                  <a:lnTo>
                    <a:pt x="0" y="111125"/>
                  </a:lnTo>
                  <a:lnTo>
                    <a:pt x="0" y="664765"/>
                  </a:lnTo>
                  <a:lnTo>
                    <a:pt x="1978421" y="664765"/>
                  </a:lnTo>
                  <a:lnTo>
                    <a:pt x="1978421" y="111125"/>
                  </a:lnTo>
                  <a:close/>
                </a:path>
                <a:path w="1978659" h="664845">
                  <a:moveTo>
                    <a:pt x="946150" y="0"/>
                  </a:moveTo>
                  <a:lnTo>
                    <a:pt x="825500" y="111125"/>
                  </a:lnTo>
                  <a:lnTo>
                    <a:pt x="1067196" y="111125"/>
                  </a:lnTo>
                  <a:lnTo>
                    <a:pt x="94615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8951999" y="8094675"/>
              <a:ext cx="1978660" cy="664845"/>
            </a:xfrm>
            <a:custGeom>
              <a:avLst/>
              <a:gdLst/>
              <a:ahLst/>
              <a:cxnLst/>
              <a:rect l="l" t="t" r="r" b="b"/>
              <a:pathLst>
                <a:path w="1978659" h="664845">
                  <a:moveTo>
                    <a:pt x="946150" y="0"/>
                  </a:moveTo>
                  <a:lnTo>
                    <a:pt x="825500" y="111125"/>
                  </a:lnTo>
                  <a:lnTo>
                    <a:pt x="0" y="111125"/>
                  </a:lnTo>
                  <a:lnTo>
                    <a:pt x="0" y="664765"/>
                  </a:lnTo>
                  <a:lnTo>
                    <a:pt x="1978421" y="664765"/>
                  </a:lnTo>
                  <a:lnTo>
                    <a:pt x="1978421" y="111125"/>
                  </a:lnTo>
                  <a:lnTo>
                    <a:pt x="1067196" y="111125"/>
                  </a:lnTo>
                  <a:lnTo>
                    <a:pt x="94615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28" name="object 28"/>
          <p:cNvSpPr txBox="1"/>
          <p:nvPr/>
        </p:nvSpPr>
        <p:spPr>
          <a:xfrm>
            <a:off x="1310716" y="1687314"/>
            <a:ext cx="7791450" cy="1107996"/>
          </a:xfrm>
          <a:prstGeom prst="rect">
            <a:avLst/>
          </a:prstGeom>
          <a:ln w="6350">
            <a:solidFill>
              <a:srgbClr val="3B3B3B"/>
            </a:solidFill>
          </a:ln>
        </p:spPr>
        <p:txBody>
          <a:bodyPr vert="horz" wrap="square" lIns="0" tIns="0" rIns="0" bIns="0" rtlCol="0">
            <a:spAutoFit/>
          </a:bodyPr>
          <a:lstStyle/>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40"/>
              </a:spcBef>
            </a:pPr>
            <a:endParaRPr sz="2200">
              <a:latin typeface="Hiragino Kaku Gothic Pro W3" panose="020B0300000000000000" pitchFamily="34" charset="-128"/>
              <a:ea typeface="Hiragino Kaku Gothic Pro W3" panose="020B0300000000000000" pitchFamily="34" charset="-128"/>
              <a:cs typeface="Times New Roman"/>
            </a:endParaRPr>
          </a:p>
          <a:p>
            <a:pPr marR="528320" algn="r">
              <a:lnSpc>
                <a:spcPct val="100000"/>
              </a:lnSpc>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9" name="object 29"/>
          <p:cNvSpPr txBox="1"/>
          <p:nvPr/>
        </p:nvSpPr>
        <p:spPr>
          <a:xfrm>
            <a:off x="9125864" y="8375426"/>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30" name="object 30"/>
          <p:cNvSpPr txBox="1"/>
          <p:nvPr/>
        </p:nvSpPr>
        <p:spPr>
          <a:xfrm>
            <a:off x="2941073" y="7090731"/>
            <a:ext cx="1397000"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Hiragino Kaku Gothic Pro W3" panose="020B0300000000000000" pitchFamily="34" charset="-128"/>
                <a:ea typeface="Hiragino Kaku Gothic Pro W3" panose="020B0300000000000000" pitchFamily="34" charset="-128"/>
                <a:cs typeface="PMingLiU"/>
              </a:rPr>
              <a:t>転送先の宛先を追加</a:t>
            </a:r>
            <a:endParaRPr sz="1200">
              <a:latin typeface="Hiragino Kaku Gothic Pro W3" panose="020B0300000000000000" pitchFamily="34" charset="-128"/>
              <a:ea typeface="Hiragino Kaku Gothic Pro W3" panose="020B0300000000000000" pitchFamily="34" charset="-128"/>
              <a:cs typeface="PMingLiU"/>
            </a:endParaRPr>
          </a:p>
        </p:txBody>
      </p:sp>
      <p:grpSp>
        <p:nvGrpSpPr>
          <p:cNvPr id="31" name="object 31"/>
          <p:cNvGrpSpPr/>
          <p:nvPr/>
        </p:nvGrpSpPr>
        <p:grpSpPr>
          <a:xfrm>
            <a:off x="5451475" y="7242489"/>
            <a:ext cx="2004060" cy="685800"/>
            <a:chOff x="5451475" y="7242489"/>
            <a:chExt cx="2004060" cy="685800"/>
          </a:xfrm>
        </p:grpSpPr>
        <p:pic>
          <p:nvPicPr>
            <p:cNvPr id="32" name="object 32"/>
            <p:cNvPicPr/>
            <p:nvPr/>
          </p:nvPicPr>
          <p:blipFill>
            <a:blip r:embed="rId6" cstate="print"/>
            <a:stretch>
              <a:fillRect/>
            </a:stretch>
          </p:blipFill>
          <p:spPr>
            <a:xfrm>
              <a:off x="5583435" y="7243483"/>
              <a:ext cx="1739899" cy="504984"/>
            </a:xfrm>
            <a:prstGeom prst="rect">
              <a:avLst/>
            </a:prstGeom>
          </p:spPr>
        </p:pic>
        <p:sp>
          <p:nvSpPr>
            <p:cNvPr id="33" name="object 33"/>
            <p:cNvSpPr/>
            <p:nvPr/>
          </p:nvSpPr>
          <p:spPr>
            <a:xfrm>
              <a:off x="5464175" y="7255189"/>
              <a:ext cx="1978660" cy="660400"/>
            </a:xfrm>
            <a:custGeom>
              <a:avLst/>
              <a:gdLst/>
              <a:ahLst/>
              <a:cxnLst/>
              <a:rect l="l" t="t" r="r" b="b"/>
              <a:pathLst>
                <a:path w="1978659" h="660400">
                  <a:moveTo>
                    <a:pt x="1589087" y="553641"/>
                  </a:moveTo>
                  <a:lnTo>
                    <a:pt x="1348183" y="553641"/>
                  </a:lnTo>
                  <a:lnTo>
                    <a:pt x="1468437" y="660399"/>
                  </a:lnTo>
                  <a:lnTo>
                    <a:pt x="1589087" y="553641"/>
                  </a:lnTo>
                  <a:close/>
                </a:path>
                <a:path w="1978659" h="660400">
                  <a:moveTo>
                    <a:pt x="1978421" y="0"/>
                  </a:moveTo>
                  <a:lnTo>
                    <a:pt x="0" y="0"/>
                  </a:lnTo>
                  <a:lnTo>
                    <a:pt x="0" y="553641"/>
                  </a:lnTo>
                  <a:lnTo>
                    <a:pt x="1978421" y="553641"/>
                  </a:lnTo>
                  <a:lnTo>
                    <a:pt x="1978421"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4" name="object 34"/>
            <p:cNvSpPr/>
            <p:nvPr/>
          </p:nvSpPr>
          <p:spPr>
            <a:xfrm>
              <a:off x="5464175" y="7255189"/>
              <a:ext cx="1978660" cy="660400"/>
            </a:xfrm>
            <a:custGeom>
              <a:avLst/>
              <a:gdLst/>
              <a:ahLst/>
              <a:cxnLst/>
              <a:rect l="l" t="t" r="r" b="b"/>
              <a:pathLst>
                <a:path w="1978659" h="660400">
                  <a:moveTo>
                    <a:pt x="0" y="0"/>
                  </a:moveTo>
                  <a:lnTo>
                    <a:pt x="0" y="553640"/>
                  </a:lnTo>
                  <a:lnTo>
                    <a:pt x="1348183" y="553640"/>
                  </a:lnTo>
                  <a:lnTo>
                    <a:pt x="1468437" y="660400"/>
                  </a:lnTo>
                  <a:lnTo>
                    <a:pt x="1589087"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5" name="object 35"/>
          <p:cNvSpPr txBox="1"/>
          <p:nvPr/>
        </p:nvSpPr>
        <p:spPr>
          <a:xfrm>
            <a:off x="5612640" y="7424817"/>
            <a:ext cx="170180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Hiragino Kaku Gothic Pro W3" panose="020B0300000000000000" pitchFamily="34" charset="-128"/>
                <a:ea typeface="Hiragino Kaku Gothic Pro W3" panose="020B0300000000000000" pitchFamily="34" charset="-128"/>
                <a:cs typeface="PMingLiU"/>
              </a:rPr>
              <a:t>任意でメッセージを追加</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36" name="object 36"/>
          <p:cNvSpPr txBox="1"/>
          <p:nvPr/>
        </p:nvSpPr>
        <p:spPr>
          <a:xfrm>
            <a:off x="395304" y="271927"/>
            <a:ext cx="1842770" cy="320675"/>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転送機能</a:t>
            </a:r>
            <a:r>
              <a:rPr sz="1900" spc="-20" dirty="0">
                <a:solidFill>
                  <a:srgbClr val="3D3D3D"/>
                </a:solidFill>
                <a:latin typeface="Hiragino Kaku Gothic Pro W3" panose="020B0300000000000000" pitchFamily="34" charset="-128"/>
                <a:ea typeface="Hiragino Kaku Gothic Pro W3" panose="020B0300000000000000" pitchFamily="34" charset="-128"/>
                <a:cs typeface="PMingLiU"/>
              </a:rPr>
              <a:t>（</a:t>
            </a:r>
            <a:r>
              <a:rPr sz="1900" spc="-20" dirty="0">
                <a:solidFill>
                  <a:srgbClr val="3D3D3D"/>
                </a:solidFill>
                <a:latin typeface="Hiragino Kaku Gothic Pro W3" panose="020B0300000000000000" pitchFamily="34" charset="-128"/>
                <a:ea typeface="Hiragino Kaku Gothic Pro W3" panose="020B0300000000000000" pitchFamily="34" charset="-128"/>
                <a:cs typeface="Arial"/>
              </a:rPr>
              <a:t>PC</a:t>
            </a:r>
            <a:r>
              <a:rPr sz="1900" spc="-2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grpSp>
        <p:nvGrpSpPr>
          <p:cNvPr id="37" name="object 37"/>
          <p:cNvGrpSpPr/>
          <p:nvPr/>
        </p:nvGrpSpPr>
        <p:grpSpPr>
          <a:xfrm>
            <a:off x="1860393" y="6000367"/>
            <a:ext cx="3449320" cy="2513965"/>
            <a:chOff x="1860393" y="6000367"/>
            <a:chExt cx="3449320" cy="2513965"/>
          </a:xfrm>
        </p:grpSpPr>
        <p:pic>
          <p:nvPicPr>
            <p:cNvPr id="38" name="object 38"/>
            <p:cNvPicPr/>
            <p:nvPr/>
          </p:nvPicPr>
          <p:blipFill>
            <a:blip r:embed="rId7" cstate="print"/>
            <a:stretch>
              <a:fillRect/>
            </a:stretch>
          </p:blipFill>
          <p:spPr>
            <a:xfrm>
              <a:off x="1860393" y="6049755"/>
              <a:ext cx="1603909" cy="296101"/>
            </a:xfrm>
            <a:prstGeom prst="rect">
              <a:avLst/>
            </a:prstGeom>
          </p:spPr>
        </p:pic>
        <p:pic>
          <p:nvPicPr>
            <p:cNvPr id="39" name="object 39"/>
            <p:cNvPicPr/>
            <p:nvPr/>
          </p:nvPicPr>
          <p:blipFill>
            <a:blip r:embed="rId7" cstate="print"/>
            <a:stretch>
              <a:fillRect/>
            </a:stretch>
          </p:blipFill>
          <p:spPr>
            <a:xfrm>
              <a:off x="1860393" y="6534940"/>
              <a:ext cx="1603909" cy="296101"/>
            </a:xfrm>
            <a:prstGeom prst="rect">
              <a:avLst/>
            </a:prstGeom>
          </p:spPr>
        </p:pic>
        <p:pic>
          <p:nvPicPr>
            <p:cNvPr id="40" name="object 40"/>
            <p:cNvPicPr/>
            <p:nvPr/>
          </p:nvPicPr>
          <p:blipFill>
            <a:blip r:embed="rId7" cstate="print"/>
            <a:stretch>
              <a:fillRect/>
            </a:stretch>
          </p:blipFill>
          <p:spPr>
            <a:xfrm>
              <a:off x="1891766" y="8310038"/>
              <a:ext cx="1105763" cy="204137"/>
            </a:xfrm>
            <a:prstGeom prst="rect">
              <a:avLst/>
            </a:prstGeom>
          </p:spPr>
        </p:pic>
        <p:pic>
          <p:nvPicPr>
            <p:cNvPr id="41" name="object 41"/>
            <p:cNvPicPr/>
            <p:nvPr/>
          </p:nvPicPr>
          <p:blipFill>
            <a:blip r:embed="rId8" cstate="print"/>
            <a:stretch>
              <a:fillRect/>
            </a:stretch>
          </p:blipFill>
          <p:spPr>
            <a:xfrm>
              <a:off x="4123890" y="6000367"/>
              <a:ext cx="1185287" cy="497696"/>
            </a:xfrm>
            <a:prstGeom prst="rect">
              <a:avLst/>
            </a:prstGeom>
          </p:spPr>
        </p:pic>
      </p:gr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26</a:t>
            </a:fld>
            <a:endParaRPr spc="-25" dirty="0">
              <a:ea typeface="Hiragino Kaku Gothic Pro W3" panose="020B0300000000000000" pitchFamily="34" charset="-128"/>
            </a:endParaRPr>
          </a:p>
        </p:txBody>
      </p:sp>
      <p:sp>
        <p:nvSpPr>
          <p:cNvPr id="44" name="object 53">
            <a:extLst>
              <a:ext uri="{FF2B5EF4-FFF2-40B4-BE49-F238E27FC236}">
                <a16:creationId xmlns:a16="http://schemas.microsoft.com/office/drawing/2014/main" id="{07C8FC1D-24E3-E8C8-5723-72BEB8F54A14}"/>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93541" y="1931413"/>
            <a:ext cx="10417716" cy="5085871"/>
            <a:chOff x="1293541" y="1931413"/>
            <a:chExt cx="10417716" cy="5085871"/>
          </a:xfrm>
        </p:grpSpPr>
        <p:pic>
          <p:nvPicPr>
            <p:cNvPr id="3" name="object 3"/>
            <p:cNvPicPr/>
            <p:nvPr/>
          </p:nvPicPr>
          <p:blipFill>
            <a:blip r:embed="rId2" cstate="print"/>
            <a:stretch>
              <a:fillRect/>
            </a:stretch>
          </p:blipFill>
          <p:spPr>
            <a:xfrm>
              <a:off x="1293541" y="1931413"/>
              <a:ext cx="10417716" cy="5085871"/>
            </a:xfrm>
            <a:prstGeom prst="rect">
              <a:avLst/>
            </a:prstGeom>
          </p:spPr>
        </p:pic>
        <p:pic>
          <p:nvPicPr>
            <p:cNvPr id="4" name="object 4"/>
            <p:cNvPicPr/>
            <p:nvPr/>
          </p:nvPicPr>
          <p:blipFill>
            <a:blip r:embed="rId3" cstate="print"/>
            <a:stretch>
              <a:fillRect/>
            </a:stretch>
          </p:blipFill>
          <p:spPr>
            <a:xfrm>
              <a:off x="8362420" y="6434199"/>
              <a:ext cx="1877499" cy="404018"/>
            </a:xfrm>
            <a:prstGeom prst="rect">
              <a:avLst/>
            </a:prstGeom>
          </p:spPr>
        </p:pic>
        <p:sp>
          <p:nvSpPr>
            <p:cNvPr id="5" name="object 5"/>
            <p:cNvSpPr/>
            <p:nvPr/>
          </p:nvSpPr>
          <p:spPr>
            <a:xfrm>
              <a:off x="8269183" y="6359388"/>
              <a:ext cx="2071370" cy="553720"/>
            </a:xfrm>
            <a:custGeom>
              <a:avLst/>
              <a:gdLst/>
              <a:ahLst/>
              <a:cxnLst/>
              <a:rect l="l" t="t" r="r" b="b"/>
              <a:pathLst>
                <a:path w="2071370" h="553720">
                  <a:moveTo>
                    <a:pt x="2070893" y="0"/>
                  </a:moveTo>
                  <a:lnTo>
                    <a:pt x="111918" y="0"/>
                  </a:lnTo>
                  <a:lnTo>
                    <a:pt x="111918" y="197643"/>
                  </a:lnTo>
                  <a:lnTo>
                    <a:pt x="0" y="292893"/>
                  </a:lnTo>
                  <a:lnTo>
                    <a:pt x="111918" y="387746"/>
                  </a:lnTo>
                  <a:lnTo>
                    <a:pt x="111918" y="553639"/>
                  </a:lnTo>
                  <a:lnTo>
                    <a:pt x="2070893" y="553639"/>
                  </a:lnTo>
                  <a:lnTo>
                    <a:pt x="2070893"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8269183" y="6359388"/>
              <a:ext cx="2071370" cy="553720"/>
            </a:xfrm>
            <a:custGeom>
              <a:avLst/>
              <a:gdLst/>
              <a:ahLst/>
              <a:cxnLst/>
              <a:rect l="l" t="t" r="r" b="b"/>
              <a:pathLst>
                <a:path w="2071370" h="553720">
                  <a:moveTo>
                    <a:pt x="111918" y="0"/>
                  </a:moveTo>
                  <a:lnTo>
                    <a:pt x="111918" y="197643"/>
                  </a:lnTo>
                  <a:lnTo>
                    <a:pt x="0" y="292893"/>
                  </a:lnTo>
                  <a:lnTo>
                    <a:pt x="111918" y="387746"/>
                  </a:lnTo>
                  <a:lnTo>
                    <a:pt x="111918" y="553640"/>
                  </a:lnTo>
                  <a:lnTo>
                    <a:pt x="2070893" y="553640"/>
                  </a:lnTo>
                  <a:lnTo>
                    <a:pt x="2070893" y="0"/>
                  </a:lnTo>
                  <a:lnTo>
                    <a:pt x="111918"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7" name="object 7"/>
          <p:cNvSpPr txBox="1"/>
          <p:nvPr/>
        </p:nvSpPr>
        <p:spPr>
          <a:xfrm>
            <a:off x="1299927" y="1265985"/>
            <a:ext cx="5767070" cy="254000"/>
          </a:xfrm>
          <a:prstGeom prst="rect">
            <a:avLst/>
          </a:prstGeom>
        </p:spPr>
        <p:txBody>
          <a:bodyPr vert="horz" wrap="square" lIns="0" tIns="0" rIns="0" bIns="0" rtlCol="0">
            <a:spAutoFit/>
          </a:bodyPr>
          <a:lstStyle/>
          <a:p>
            <a:pPr marL="12700">
              <a:lnSpc>
                <a:spcPts val="1960"/>
              </a:lnSpc>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3.</a:t>
            </a:r>
            <a:r>
              <a:rPr sz="1800" spc="-8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宛先追加完了後、転送するボタンをクリックして転送完了です。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9" name="object 9"/>
          <p:cNvGrpSpPr/>
          <p:nvPr/>
        </p:nvGrpSpPr>
        <p:grpSpPr>
          <a:xfrm>
            <a:off x="3937407" y="3460663"/>
            <a:ext cx="4276090" cy="3464560"/>
            <a:chOff x="3937407" y="3460663"/>
            <a:chExt cx="4276090" cy="3464560"/>
          </a:xfrm>
        </p:grpSpPr>
        <p:sp>
          <p:nvSpPr>
            <p:cNvPr id="10" name="object 10"/>
            <p:cNvSpPr/>
            <p:nvPr/>
          </p:nvSpPr>
          <p:spPr>
            <a:xfrm>
              <a:off x="6498638" y="6372998"/>
              <a:ext cx="1689100" cy="527050"/>
            </a:xfrm>
            <a:custGeom>
              <a:avLst/>
              <a:gdLst/>
              <a:ahLst/>
              <a:cxnLst/>
              <a:rect l="l" t="t" r="r" b="b"/>
              <a:pathLst>
                <a:path w="1689100" h="527050">
                  <a:moveTo>
                    <a:pt x="0" y="0"/>
                  </a:moveTo>
                  <a:lnTo>
                    <a:pt x="1689100" y="0"/>
                  </a:lnTo>
                  <a:lnTo>
                    <a:pt x="1689100" y="526422"/>
                  </a:lnTo>
                  <a:lnTo>
                    <a:pt x="0" y="526422"/>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1" name="object 11"/>
            <p:cNvPicPr/>
            <p:nvPr/>
          </p:nvPicPr>
          <p:blipFill>
            <a:blip r:embed="rId4" cstate="print"/>
            <a:stretch>
              <a:fillRect/>
            </a:stretch>
          </p:blipFill>
          <p:spPr>
            <a:xfrm>
              <a:off x="3937407" y="5826423"/>
              <a:ext cx="1169381" cy="215882"/>
            </a:xfrm>
            <a:prstGeom prst="rect">
              <a:avLst/>
            </a:prstGeom>
          </p:spPr>
        </p:pic>
        <p:pic>
          <p:nvPicPr>
            <p:cNvPr id="12" name="object 12"/>
            <p:cNvPicPr/>
            <p:nvPr/>
          </p:nvPicPr>
          <p:blipFill>
            <a:blip r:embed="rId4" cstate="print"/>
            <a:stretch>
              <a:fillRect/>
            </a:stretch>
          </p:blipFill>
          <p:spPr>
            <a:xfrm>
              <a:off x="3965031" y="3460663"/>
              <a:ext cx="1608625" cy="296972"/>
            </a:xfrm>
            <a:prstGeom prst="rect">
              <a:avLst/>
            </a:prstGeom>
          </p:spPr>
        </p:pic>
        <p:pic>
          <p:nvPicPr>
            <p:cNvPr id="13" name="object 13"/>
            <p:cNvPicPr/>
            <p:nvPr/>
          </p:nvPicPr>
          <p:blipFill>
            <a:blip r:embed="rId4" cstate="print"/>
            <a:stretch>
              <a:fillRect/>
            </a:stretch>
          </p:blipFill>
          <p:spPr>
            <a:xfrm>
              <a:off x="3965695" y="3962917"/>
              <a:ext cx="1607298" cy="296727"/>
            </a:xfrm>
            <a:prstGeom prst="rect">
              <a:avLst/>
            </a:prstGeom>
          </p:spPr>
        </p:pic>
        <p:pic>
          <p:nvPicPr>
            <p:cNvPr id="14" name="object 14"/>
            <p:cNvPicPr/>
            <p:nvPr/>
          </p:nvPicPr>
          <p:blipFill>
            <a:blip r:embed="rId4" cstate="print"/>
            <a:stretch>
              <a:fillRect/>
            </a:stretch>
          </p:blipFill>
          <p:spPr>
            <a:xfrm>
              <a:off x="4156890" y="4465096"/>
              <a:ext cx="1472694" cy="271877"/>
            </a:xfrm>
            <a:prstGeom prst="rect">
              <a:avLst/>
            </a:prstGeom>
          </p:spPr>
        </p:pic>
      </p:grpSp>
      <p:sp>
        <p:nvSpPr>
          <p:cNvPr id="15" name="object 15"/>
          <p:cNvSpPr txBox="1"/>
          <p:nvPr/>
        </p:nvSpPr>
        <p:spPr>
          <a:xfrm>
            <a:off x="1271311" y="7779060"/>
            <a:ext cx="9417050" cy="533400"/>
          </a:xfrm>
          <a:prstGeom prst="rect">
            <a:avLst/>
          </a:prstGeom>
        </p:spPr>
        <p:txBody>
          <a:bodyPr vert="horz" wrap="square" lIns="0" tIns="68580" rIns="0" bIns="0" rtlCol="0">
            <a:spAutoFit/>
          </a:bodyPr>
          <a:lstStyle/>
          <a:p>
            <a:pPr marL="12700">
              <a:lnSpc>
                <a:spcPct val="100000"/>
              </a:lnSpc>
              <a:spcBef>
                <a:spcPts val="540"/>
              </a:spcBef>
            </a:pP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転送先にクラウドサインからメールが届きます。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転送先の方が同意ボタンをクリックすると契約締結となり、電子署名が処理されたPDF</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が当事者のメールに添付され届きます。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27</a:t>
            </a:fld>
            <a:endParaRPr spc="-25" dirty="0">
              <a:ea typeface="Hiragino Kaku Gothic Pro W3" panose="020B0300000000000000" pitchFamily="34" charset="-128"/>
            </a:endParaRPr>
          </a:p>
        </p:txBody>
      </p:sp>
      <p:sp>
        <p:nvSpPr>
          <p:cNvPr id="16" name="object 16"/>
          <p:cNvSpPr txBox="1"/>
          <p:nvPr/>
        </p:nvSpPr>
        <p:spPr>
          <a:xfrm>
            <a:off x="395304" y="271927"/>
            <a:ext cx="1842770" cy="320675"/>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転送機能</a:t>
            </a:r>
            <a:r>
              <a:rPr sz="1900" spc="-20" dirty="0">
                <a:solidFill>
                  <a:srgbClr val="3D3D3D"/>
                </a:solidFill>
                <a:latin typeface="Hiragino Kaku Gothic Pro W3" panose="020B0300000000000000" pitchFamily="34" charset="-128"/>
                <a:ea typeface="Hiragino Kaku Gothic Pro W3" panose="020B0300000000000000" pitchFamily="34" charset="-128"/>
                <a:cs typeface="PMingLiU"/>
              </a:rPr>
              <a:t>（</a:t>
            </a:r>
            <a:r>
              <a:rPr sz="1900" spc="-20" dirty="0">
                <a:solidFill>
                  <a:srgbClr val="3D3D3D"/>
                </a:solidFill>
                <a:latin typeface="Hiragino Kaku Gothic Pro W3" panose="020B0300000000000000" pitchFamily="34" charset="-128"/>
                <a:ea typeface="Hiragino Kaku Gothic Pro W3" panose="020B0300000000000000" pitchFamily="34" charset="-128"/>
                <a:cs typeface="Arial"/>
              </a:rPr>
              <a:t>PC</a:t>
            </a:r>
            <a:r>
              <a:rPr sz="1900" spc="-2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19" name="object 53">
            <a:extLst>
              <a:ext uri="{FF2B5EF4-FFF2-40B4-BE49-F238E27FC236}">
                <a16:creationId xmlns:a16="http://schemas.microsoft.com/office/drawing/2014/main" id="{2DFA6452-D804-E1F3-5987-6AD92DF6CEC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20" name="object 6">
            <a:extLst>
              <a:ext uri="{FF2B5EF4-FFF2-40B4-BE49-F238E27FC236}">
                <a16:creationId xmlns:a16="http://schemas.microsoft.com/office/drawing/2014/main" id="{2906378B-A50B-CB94-57C4-8012528CA185}"/>
              </a:ext>
            </a:extLst>
          </p:cNvPr>
          <p:cNvSpPr/>
          <p:nvPr/>
        </p:nvSpPr>
        <p:spPr>
          <a:xfrm>
            <a:off x="1311197" y="1931413"/>
            <a:ext cx="10400060" cy="5085871"/>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38">
            <a:extLst>
              <a:ext uri="{FF2B5EF4-FFF2-40B4-BE49-F238E27FC236}">
                <a16:creationId xmlns:a16="http://schemas.microsoft.com/office/drawing/2014/main" id="{5F16E0A3-EC11-6970-AF31-C658753DCC8D}"/>
              </a:ext>
            </a:extLst>
          </p:cNvPr>
          <p:cNvSpPr txBox="1"/>
          <p:nvPr/>
        </p:nvSpPr>
        <p:spPr>
          <a:xfrm>
            <a:off x="8576600" y="6537463"/>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3165" y="1250372"/>
            <a:ext cx="4869180" cy="633314"/>
          </a:xfrm>
          <a:prstGeom prst="rect">
            <a:avLst/>
          </a:prstGeom>
        </p:spPr>
        <p:txBody>
          <a:bodyPr vert="horz" wrap="square" lIns="0" tIns="26034" rIns="0" bIns="0" rtlCol="0">
            <a:spAutoFit/>
          </a:bodyPr>
          <a:lstStyle/>
          <a:p>
            <a:pPr marL="12700" marR="5080">
              <a:lnSpc>
                <a:spcPts val="2530"/>
              </a:lnSpc>
              <a:spcBef>
                <a:spcPts val="204"/>
              </a:spcBef>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1.</a:t>
            </a:r>
            <a:r>
              <a:rPr sz="1800" spc="-3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spc="60" dirty="0">
                <a:solidFill>
                  <a:srgbClr val="3B3B3B"/>
                </a:solidFill>
                <a:latin typeface="Hiragino Kaku Gothic Pro W3" panose="020B0300000000000000" pitchFamily="34" charset="-128"/>
                <a:ea typeface="Hiragino Kaku Gothic Pro W3" panose="020B0300000000000000" pitchFamily="34" charset="-128"/>
                <a:cs typeface="PMingLiU"/>
              </a:rPr>
              <a:t>契約書の</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URL</a:t>
            </a:r>
            <a:r>
              <a:rPr sz="1500" spc="60" dirty="0">
                <a:solidFill>
                  <a:srgbClr val="3B3B3B"/>
                </a:solidFill>
                <a:latin typeface="Hiragino Kaku Gothic Pro W3" panose="020B0300000000000000" pitchFamily="34" charset="-128"/>
                <a:ea typeface="Hiragino Kaku Gothic Pro W3" panose="020B0300000000000000" pitchFamily="34" charset="-128"/>
                <a:cs typeface="PMingLiU"/>
              </a:rPr>
              <a:t>に</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ア</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クセスした後、左下のアイコンをクリックした後「書類を転送する」をクリックします。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p:nvPr/>
        </p:nvSpPr>
        <p:spPr>
          <a:xfrm>
            <a:off x="3466692" y="4191760"/>
            <a:ext cx="130175" cy="189865"/>
          </a:xfrm>
          <a:custGeom>
            <a:avLst/>
            <a:gdLst/>
            <a:ahLst/>
            <a:cxnLst/>
            <a:rect l="l" t="t" r="r" b="b"/>
            <a:pathLst>
              <a:path w="130175" h="189864">
                <a:moveTo>
                  <a:pt x="0" y="0"/>
                </a:moveTo>
                <a:lnTo>
                  <a:pt x="0" y="189751"/>
                </a:lnTo>
                <a:lnTo>
                  <a:pt x="129824" y="9487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5" name="object 35"/>
          <p:cNvSpPr/>
          <p:nvPr/>
        </p:nvSpPr>
        <p:spPr>
          <a:xfrm>
            <a:off x="9440213" y="2931093"/>
            <a:ext cx="130175" cy="189865"/>
          </a:xfrm>
          <a:custGeom>
            <a:avLst/>
            <a:gdLst/>
            <a:ahLst/>
            <a:cxnLst/>
            <a:rect l="l" t="t" r="r" b="b"/>
            <a:pathLst>
              <a:path w="130175" h="189864">
                <a:moveTo>
                  <a:pt x="0" y="0"/>
                </a:moveTo>
                <a:lnTo>
                  <a:pt x="0" y="189751"/>
                </a:lnTo>
                <a:lnTo>
                  <a:pt x="129823" y="9487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txBox="1"/>
          <p:nvPr/>
        </p:nvSpPr>
        <p:spPr>
          <a:xfrm>
            <a:off x="6974390" y="1250372"/>
            <a:ext cx="4831715" cy="633314"/>
          </a:xfrm>
          <a:prstGeom prst="rect">
            <a:avLst/>
          </a:prstGeom>
        </p:spPr>
        <p:txBody>
          <a:bodyPr vert="horz" wrap="square" lIns="0" tIns="26034" rIns="0" bIns="0" rtlCol="0">
            <a:spAutoFit/>
          </a:bodyPr>
          <a:lstStyle/>
          <a:p>
            <a:pPr marL="12700" marR="5080">
              <a:lnSpc>
                <a:spcPts val="2530"/>
              </a:lnSpc>
              <a:spcBef>
                <a:spcPts val="204"/>
              </a:spcBef>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2.</a:t>
            </a:r>
            <a:r>
              <a:rPr sz="1800" spc="-13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spc="-10" dirty="0">
                <a:solidFill>
                  <a:srgbClr val="3B3B3B"/>
                </a:solidFill>
                <a:latin typeface="Hiragino Kaku Gothic Pro W3" panose="020B0300000000000000" pitchFamily="34" charset="-128"/>
                <a:ea typeface="Hiragino Kaku Gothic Pro W3" panose="020B0300000000000000" pitchFamily="34" charset="-128"/>
                <a:cs typeface="PMingLiU"/>
              </a:rPr>
              <a:t>転送先の情報を入力し、「同意して転送完了」ボタン</a:t>
            </a:r>
            <a:r>
              <a:rPr sz="1500" spc="-20" dirty="0">
                <a:solidFill>
                  <a:srgbClr val="3B3B3B"/>
                </a:solidFill>
                <a:latin typeface="Hiragino Kaku Gothic Pro W3" panose="020B0300000000000000" pitchFamily="34" charset="-128"/>
                <a:ea typeface="Hiragino Kaku Gothic Pro W3" panose="020B0300000000000000" pitchFamily="34" charset="-128"/>
                <a:cs typeface="PMingLiU"/>
              </a:rPr>
              <a:t>をクリックし、転送完了です。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70" name="グループ化 69">
            <a:extLst>
              <a:ext uri="{FF2B5EF4-FFF2-40B4-BE49-F238E27FC236}">
                <a16:creationId xmlns:a16="http://schemas.microsoft.com/office/drawing/2014/main" id="{0DB1C9D8-CEBB-E70A-75F5-3BC5917E591B}"/>
              </a:ext>
            </a:extLst>
          </p:cNvPr>
          <p:cNvGrpSpPr/>
          <p:nvPr/>
        </p:nvGrpSpPr>
        <p:grpSpPr>
          <a:xfrm>
            <a:off x="136778" y="2238475"/>
            <a:ext cx="3228797" cy="4159885"/>
            <a:chOff x="136778" y="2238475"/>
            <a:chExt cx="3228797" cy="4159885"/>
          </a:xfrm>
        </p:grpSpPr>
        <p:pic>
          <p:nvPicPr>
            <p:cNvPr id="5" name="object 5"/>
            <p:cNvPicPr/>
            <p:nvPr/>
          </p:nvPicPr>
          <p:blipFill>
            <a:blip r:embed="rId2" cstate="print"/>
            <a:stretch>
              <a:fillRect/>
            </a:stretch>
          </p:blipFill>
          <p:spPr>
            <a:xfrm>
              <a:off x="990040" y="2238475"/>
              <a:ext cx="2374995" cy="4159822"/>
            </a:xfrm>
            <a:prstGeom prst="rect">
              <a:avLst/>
            </a:prstGeom>
          </p:spPr>
        </p:pic>
        <p:sp>
          <p:nvSpPr>
            <p:cNvPr id="6" name="object 6"/>
            <p:cNvSpPr/>
            <p:nvPr/>
          </p:nvSpPr>
          <p:spPr>
            <a:xfrm>
              <a:off x="990040" y="2238475"/>
              <a:ext cx="2375535" cy="4159885"/>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7" name="object 7"/>
            <p:cNvPicPr/>
            <p:nvPr/>
          </p:nvPicPr>
          <p:blipFill>
            <a:blip r:embed="rId3" cstate="print"/>
            <a:stretch>
              <a:fillRect/>
            </a:stretch>
          </p:blipFill>
          <p:spPr>
            <a:xfrm>
              <a:off x="268880" y="5559465"/>
              <a:ext cx="1739900" cy="504984"/>
            </a:xfrm>
            <a:prstGeom prst="rect">
              <a:avLst/>
            </a:prstGeom>
          </p:spPr>
        </p:pic>
        <p:sp>
          <p:nvSpPr>
            <p:cNvPr id="8" name="object 8"/>
            <p:cNvSpPr/>
            <p:nvPr/>
          </p:nvSpPr>
          <p:spPr>
            <a:xfrm>
              <a:off x="1004937" y="6101682"/>
              <a:ext cx="242570" cy="202565"/>
            </a:xfrm>
            <a:custGeom>
              <a:avLst/>
              <a:gdLst/>
              <a:ahLst/>
              <a:cxnLst/>
              <a:rect l="l" t="t" r="r" b="b"/>
              <a:pathLst>
                <a:path w="242569" h="202564">
                  <a:moveTo>
                    <a:pt x="0" y="0"/>
                  </a:moveTo>
                  <a:lnTo>
                    <a:pt x="242386" y="0"/>
                  </a:lnTo>
                  <a:lnTo>
                    <a:pt x="242386" y="202451"/>
                  </a:lnTo>
                  <a:lnTo>
                    <a:pt x="0" y="202451"/>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36778" y="5423042"/>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136778" y="5423042"/>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txBox="1"/>
            <p:nvPr/>
          </p:nvSpPr>
          <p:spPr>
            <a:xfrm>
              <a:off x="310642" y="5592668"/>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sp>
        <p:nvSpPr>
          <p:cNvPr id="43" name="object 43"/>
          <p:cNvSpPr txBox="1"/>
          <p:nvPr/>
        </p:nvSpPr>
        <p:spPr>
          <a:xfrm>
            <a:off x="974080" y="8319747"/>
            <a:ext cx="9417050" cy="533400"/>
          </a:xfrm>
          <a:prstGeom prst="rect">
            <a:avLst/>
          </a:prstGeom>
        </p:spPr>
        <p:txBody>
          <a:bodyPr vert="horz" wrap="square" lIns="0" tIns="68580" rIns="0" bIns="0" rtlCol="0">
            <a:spAutoFit/>
          </a:bodyPr>
          <a:lstStyle/>
          <a:p>
            <a:pPr marL="12700">
              <a:lnSpc>
                <a:spcPct val="100000"/>
              </a:lnSpc>
              <a:spcBef>
                <a:spcPts val="540"/>
              </a:spcBef>
            </a:pP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転送先にクラウドサインからメールが届きます。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転送先の方が同意ボタンをクリックすると契約締結となり、電子署名が処理されたPDF</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が当事者のメールに添付され届きます。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44" name="object 44"/>
          <p:cNvSpPr/>
          <p:nvPr/>
        </p:nvSpPr>
        <p:spPr>
          <a:xfrm>
            <a:off x="984800" y="8154286"/>
            <a:ext cx="11035665" cy="0"/>
          </a:xfrm>
          <a:custGeom>
            <a:avLst/>
            <a:gdLst/>
            <a:ahLst/>
            <a:cxnLst/>
            <a:rect l="l" t="t" r="r" b="b"/>
            <a:pathLst>
              <a:path w="11035665">
                <a:moveTo>
                  <a:pt x="0" y="0"/>
                </a:moveTo>
                <a:lnTo>
                  <a:pt x="11035198" y="0"/>
                </a:lnTo>
              </a:path>
            </a:pathLst>
          </a:custGeom>
          <a:ln w="12700">
            <a:solidFill>
              <a:srgbClr val="D7E0E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5" name="object 45"/>
          <p:cNvSpPr txBox="1">
            <a:spLocks noGrp="1"/>
          </p:cNvSpPr>
          <p:nvPr>
            <p:ph type="title"/>
          </p:nvPr>
        </p:nvSpPr>
        <p:spPr>
          <a:xfrm>
            <a:off x="395304" y="261416"/>
            <a:ext cx="3607435" cy="360680"/>
          </a:xfrm>
          <a:prstGeom prst="rect">
            <a:avLst/>
          </a:prstGeom>
        </p:spPr>
        <p:txBody>
          <a:bodyPr vert="horz" wrap="square" lIns="0" tIns="12700" rIns="0" bIns="0" rtlCol="0">
            <a:spAutoFit/>
          </a:bodyPr>
          <a:lstStyle/>
          <a:p>
            <a:pPr marL="12700">
              <a:lnSpc>
                <a:spcPct val="100000"/>
              </a:lnSpc>
              <a:spcBef>
                <a:spcPts val="100"/>
              </a:spcBef>
            </a:pPr>
            <a:r>
              <a:rPr dirty="0">
                <a:solidFill>
                  <a:srgbClr val="3D3D3D"/>
                </a:solidFill>
                <a:latin typeface="Hiragino Kaku Gothic Pro W3" panose="020B0300000000000000" pitchFamily="34" charset="-128"/>
                <a:ea typeface="Hiragino Kaku Gothic Pro W3" panose="020B0300000000000000" pitchFamily="34" charset="-128"/>
              </a:rPr>
              <a:t>転送機能（</a:t>
            </a:r>
            <a:r>
              <a:rPr spc="-65" dirty="0">
                <a:solidFill>
                  <a:srgbClr val="3D3D3D"/>
                </a:solidFill>
                <a:latin typeface="Hiragino Kaku Gothic Pro W3" panose="020B0300000000000000" pitchFamily="34" charset="-128"/>
                <a:ea typeface="Hiragino Kaku Gothic Pro W3" panose="020B0300000000000000" pitchFamily="34" charset="-128"/>
              </a:rPr>
              <a:t>スマートフォン</a:t>
            </a:r>
            <a:r>
              <a:rPr spc="-50" dirty="0">
                <a:solidFill>
                  <a:srgbClr val="3D3D3D"/>
                </a:solidFill>
                <a:latin typeface="Hiragino Kaku Gothic Pro W3" panose="020B0300000000000000" pitchFamily="34" charset="-128"/>
                <a:ea typeface="Hiragino Kaku Gothic Pro W3" panose="020B0300000000000000" pitchFamily="34" charset="-128"/>
              </a:rPr>
              <a:t>）</a:t>
            </a: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28</a:t>
            </a:fld>
            <a:endParaRPr spc="-25" dirty="0">
              <a:ea typeface="Hiragino Kaku Gothic Pro W3" panose="020B0300000000000000" pitchFamily="34" charset="-128"/>
            </a:endParaRPr>
          </a:p>
        </p:txBody>
      </p:sp>
      <p:sp>
        <p:nvSpPr>
          <p:cNvPr id="48" name="object 53">
            <a:extLst>
              <a:ext uri="{FF2B5EF4-FFF2-40B4-BE49-F238E27FC236}">
                <a16:creationId xmlns:a16="http://schemas.microsoft.com/office/drawing/2014/main" id="{6FC7406C-93B4-DBAB-266C-B6A1E0008BD3}"/>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grpSp>
        <p:nvGrpSpPr>
          <p:cNvPr id="71" name="グループ化 70">
            <a:extLst>
              <a:ext uri="{FF2B5EF4-FFF2-40B4-BE49-F238E27FC236}">
                <a16:creationId xmlns:a16="http://schemas.microsoft.com/office/drawing/2014/main" id="{796C9136-95FB-33BF-E786-52836AB8E428}"/>
              </a:ext>
            </a:extLst>
          </p:cNvPr>
          <p:cNvGrpSpPr/>
          <p:nvPr/>
        </p:nvGrpSpPr>
        <p:grpSpPr>
          <a:xfrm>
            <a:off x="3654727" y="2236306"/>
            <a:ext cx="2379408" cy="4166174"/>
            <a:chOff x="3654727" y="2236306"/>
            <a:chExt cx="2379408" cy="4166174"/>
          </a:xfrm>
        </p:grpSpPr>
        <p:pic>
          <p:nvPicPr>
            <p:cNvPr id="12" name="object 12"/>
            <p:cNvPicPr/>
            <p:nvPr/>
          </p:nvPicPr>
          <p:blipFill>
            <a:blip r:embed="rId4" cstate="print"/>
            <a:stretch>
              <a:fillRect/>
            </a:stretch>
          </p:blipFill>
          <p:spPr>
            <a:xfrm>
              <a:off x="3654727" y="2236308"/>
              <a:ext cx="2378621" cy="4166172"/>
            </a:xfrm>
            <a:prstGeom prst="rect">
              <a:avLst/>
            </a:prstGeom>
          </p:spPr>
        </p:pic>
        <p:sp>
          <p:nvSpPr>
            <p:cNvPr id="14" name="object 14"/>
            <p:cNvSpPr/>
            <p:nvPr/>
          </p:nvSpPr>
          <p:spPr>
            <a:xfrm>
              <a:off x="4426092" y="5597220"/>
              <a:ext cx="810895" cy="280670"/>
            </a:xfrm>
            <a:custGeom>
              <a:avLst/>
              <a:gdLst/>
              <a:ahLst/>
              <a:cxnLst/>
              <a:rect l="l" t="t" r="r" b="b"/>
              <a:pathLst>
                <a:path w="810895" h="280670">
                  <a:moveTo>
                    <a:pt x="0" y="0"/>
                  </a:moveTo>
                  <a:lnTo>
                    <a:pt x="810340" y="0"/>
                  </a:lnTo>
                  <a:lnTo>
                    <a:pt x="810340" y="280382"/>
                  </a:lnTo>
                  <a:lnTo>
                    <a:pt x="0" y="280382"/>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txBox="1"/>
            <p:nvPr/>
          </p:nvSpPr>
          <p:spPr>
            <a:xfrm>
              <a:off x="3654727" y="2236307"/>
              <a:ext cx="2378710" cy="3200876"/>
            </a:xfrm>
            <a:prstGeom prst="rect">
              <a:avLst/>
            </a:prstGeom>
            <a:ln w="6350">
              <a:noFill/>
            </a:ln>
          </p:spPr>
          <p:txBody>
            <a:bodyPr vert="horz" wrap="square" lIns="0" tIns="0" rIns="0" bIns="0" rtlCol="0">
              <a:spAutoFit/>
            </a:bodyPr>
            <a:lstStyle/>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20"/>
                </a:spcBef>
              </a:pPr>
              <a:endParaRPr sz="2500" dirty="0">
                <a:latin typeface="Hiragino Kaku Gothic Pro W3" panose="020B0300000000000000" pitchFamily="34" charset="-128"/>
                <a:ea typeface="Hiragino Kaku Gothic Pro W3" panose="020B0300000000000000" pitchFamily="34" charset="-128"/>
                <a:cs typeface="Times New Roman"/>
              </a:endParaRPr>
            </a:p>
            <a:p>
              <a:pPr marL="418465">
                <a:lnSpc>
                  <a:spcPct val="100000"/>
                </a:lnSpc>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dirty="0">
                <a:latin typeface="Hiragino Kaku Gothic Pro W3" panose="020B0300000000000000" pitchFamily="34" charset="-128"/>
                <a:ea typeface="Hiragino Kaku Gothic Pro W3" panose="020B0300000000000000" pitchFamily="34" charset="-128"/>
                <a:cs typeface="PMingLiU"/>
              </a:endParaRPr>
            </a:p>
          </p:txBody>
        </p:sp>
        <p:sp>
          <p:nvSpPr>
            <p:cNvPr id="49" name="object 6">
              <a:extLst>
                <a:ext uri="{FF2B5EF4-FFF2-40B4-BE49-F238E27FC236}">
                  <a16:creationId xmlns:a16="http://schemas.microsoft.com/office/drawing/2014/main" id="{8DAD2E30-A646-6BE5-DA0C-36102027A2EC}"/>
                </a:ext>
              </a:extLst>
            </p:cNvPr>
            <p:cNvSpPr/>
            <p:nvPr/>
          </p:nvSpPr>
          <p:spPr>
            <a:xfrm>
              <a:off x="3658600" y="2236306"/>
              <a:ext cx="2375535" cy="4159885"/>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54" name="object 7">
              <a:extLst>
                <a:ext uri="{FF2B5EF4-FFF2-40B4-BE49-F238E27FC236}">
                  <a16:creationId xmlns:a16="http://schemas.microsoft.com/office/drawing/2014/main" id="{4DA4ABF0-3A23-AD4A-CB6B-82314628951A}"/>
                </a:ext>
              </a:extLst>
            </p:cNvPr>
            <p:cNvPicPr/>
            <p:nvPr/>
          </p:nvPicPr>
          <p:blipFill>
            <a:blip r:embed="rId3" cstate="print"/>
            <a:stretch>
              <a:fillRect/>
            </a:stretch>
          </p:blipFill>
          <p:spPr>
            <a:xfrm>
              <a:off x="3987387" y="5082780"/>
              <a:ext cx="1739900" cy="504984"/>
            </a:xfrm>
            <a:prstGeom prst="rect">
              <a:avLst/>
            </a:prstGeom>
          </p:spPr>
        </p:pic>
        <p:sp>
          <p:nvSpPr>
            <p:cNvPr id="55" name="object 9">
              <a:extLst>
                <a:ext uri="{FF2B5EF4-FFF2-40B4-BE49-F238E27FC236}">
                  <a16:creationId xmlns:a16="http://schemas.microsoft.com/office/drawing/2014/main" id="{FAB84A9D-644F-557D-49DB-1FBFD25DA909}"/>
                </a:ext>
              </a:extLst>
            </p:cNvPr>
            <p:cNvSpPr/>
            <p:nvPr/>
          </p:nvSpPr>
          <p:spPr>
            <a:xfrm>
              <a:off x="3855285" y="4946357"/>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6" name="object 10">
              <a:extLst>
                <a:ext uri="{FF2B5EF4-FFF2-40B4-BE49-F238E27FC236}">
                  <a16:creationId xmlns:a16="http://schemas.microsoft.com/office/drawing/2014/main" id="{820DE940-9396-018F-D090-40603575F905}"/>
                </a:ext>
              </a:extLst>
            </p:cNvPr>
            <p:cNvSpPr/>
            <p:nvPr/>
          </p:nvSpPr>
          <p:spPr>
            <a:xfrm>
              <a:off x="3855285" y="4946357"/>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7" name="object 38">
              <a:extLst>
                <a:ext uri="{FF2B5EF4-FFF2-40B4-BE49-F238E27FC236}">
                  <a16:creationId xmlns:a16="http://schemas.microsoft.com/office/drawing/2014/main" id="{F7C53928-2080-9BD2-3748-53BF26015A32}"/>
                </a:ext>
              </a:extLst>
            </p:cNvPr>
            <p:cNvSpPr txBox="1"/>
            <p:nvPr/>
          </p:nvSpPr>
          <p:spPr>
            <a:xfrm>
              <a:off x="4029149" y="5115983"/>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grpSp>
        <p:nvGrpSpPr>
          <p:cNvPr id="72" name="グループ化 71">
            <a:extLst>
              <a:ext uri="{FF2B5EF4-FFF2-40B4-BE49-F238E27FC236}">
                <a16:creationId xmlns:a16="http://schemas.microsoft.com/office/drawing/2014/main" id="{C17DD2D9-5196-A1D3-B5CD-2538D72F3E28}"/>
              </a:ext>
            </a:extLst>
          </p:cNvPr>
          <p:cNvGrpSpPr/>
          <p:nvPr/>
        </p:nvGrpSpPr>
        <p:grpSpPr>
          <a:xfrm>
            <a:off x="6954860" y="2236307"/>
            <a:ext cx="2384232" cy="3681715"/>
            <a:chOff x="6954860" y="2236307"/>
            <a:chExt cx="2384232" cy="3681715"/>
          </a:xfrm>
        </p:grpSpPr>
        <p:grpSp>
          <p:nvGrpSpPr>
            <p:cNvPr id="17" name="object 17"/>
            <p:cNvGrpSpPr/>
            <p:nvPr/>
          </p:nvGrpSpPr>
          <p:grpSpPr>
            <a:xfrm>
              <a:off x="6954860" y="2236307"/>
              <a:ext cx="2384232" cy="3665613"/>
              <a:chOff x="6954860" y="2236307"/>
              <a:chExt cx="2384232" cy="3665613"/>
            </a:xfrm>
          </p:grpSpPr>
          <p:pic>
            <p:nvPicPr>
              <p:cNvPr id="18" name="object 18"/>
              <p:cNvPicPr/>
              <p:nvPr/>
            </p:nvPicPr>
            <p:blipFill>
              <a:blip r:embed="rId5" cstate="print"/>
              <a:stretch>
                <a:fillRect/>
              </a:stretch>
            </p:blipFill>
            <p:spPr>
              <a:xfrm>
                <a:off x="6954860" y="2236307"/>
                <a:ext cx="2384232" cy="3665613"/>
              </a:xfrm>
              <a:prstGeom prst="rect">
                <a:avLst/>
              </a:prstGeom>
            </p:spPr>
          </p:pic>
          <p:sp>
            <p:nvSpPr>
              <p:cNvPr id="20" name="object 20"/>
              <p:cNvSpPr/>
              <p:nvPr/>
            </p:nvSpPr>
            <p:spPr>
              <a:xfrm>
                <a:off x="7023954" y="5186023"/>
                <a:ext cx="2243455" cy="353695"/>
              </a:xfrm>
              <a:custGeom>
                <a:avLst/>
                <a:gdLst/>
                <a:ahLst/>
                <a:cxnLst/>
                <a:rect l="l" t="t" r="r" b="b"/>
                <a:pathLst>
                  <a:path w="2243454" h="353695">
                    <a:moveTo>
                      <a:pt x="0" y="0"/>
                    </a:moveTo>
                    <a:lnTo>
                      <a:pt x="2243164" y="0"/>
                    </a:lnTo>
                    <a:lnTo>
                      <a:pt x="2243164" y="353218"/>
                    </a:lnTo>
                    <a:lnTo>
                      <a:pt x="0" y="353218"/>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51" name="object 6">
              <a:extLst>
                <a:ext uri="{FF2B5EF4-FFF2-40B4-BE49-F238E27FC236}">
                  <a16:creationId xmlns:a16="http://schemas.microsoft.com/office/drawing/2014/main" id="{5AC0F4D2-02D8-505F-7AD7-85FE58466F78}"/>
                </a:ext>
              </a:extLst>
            </p:cNvPr>
            <p:cNvSpPr/>
            <p:nvPr/>
          </p:nvSpPr>
          <p:spPr>
            <a:xfrm>
              <a:off x="6957913" y="2242658"/>
              <a:ext cx="2375535" cy="3675364"/>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58" name="object 7">
              <a:extLst>
                <a:ext uri="{FF2B5EF4-FFF2-40B4-BE49-F238E27FC236}">
                  <a16:creationId xmlns:a16="http://schemas.microsoft.com/office/drawing/2014/main" id="{4F226F04-4A6E-3DA8-3DCF-867DD9C366AF}"/>
                </a:ext>
              </a:extLst>
            </p:cNvPr>
            <p:cNvPicPr/>
            <p:nvPr/>
          </p:nvPicPr>
          <p:blipFill>
            <a:blip r:embed="rId3" cstate="print"/>
            <a:stretch>
              <a:fillRect/>
            </a:stretch>
          </p:blipFill>
          <p:spPr>
            <a:xfrm>
              <a:off x="7320302" y="4694652"/>
              <a:ext cx="1739900" cy="504984"/>
            </a:xfrm>
            <a:prstGeom prst="rect">
              <a:avLst/>
            </a:prstGeom>
          </p:spPr>
        </p:pic>
        <p:sp>
          <p:nvSpPr>
            <p:cNvPr id="59" name="object 9">
              <a:extLst>
                <a:ext uri="{FF2B5EF4-FFF2-40B4-BE49-F238E27FC236}">
                  <a16:creationId xmlns:a16="http://schemas.microsoft.com/office/drawing/2014/main" id="{B23CA89D-605F-20BB-C755-BCA3F4DFC9E4}"/>
                </a:ext>
              </a:extLst>
            </p:cNvPr>
            <p:cNvSpPr/>
            <p:nvPr/>
          </p:nvSpPr>
          <p:spPr>
            <a:xfrm>
              <a:off x="7188200" y="4558229"/>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0" name="object 10">
              <a:extLst>
                <a:ext uri="{FF2B5EF4-FFF2-40B4-BE49-F238E27FC236}">
                  <a16:creationId xmlns:a16="http://schemas.microsoft.com/office/drawing/2014/main" id="{8174BB2E-6236-0231-34FF-C106C320E243}"/>
                </a:ext>
              </a:extLst>
            </p:cNvPr>
            <p:cNvSpPr/>
            <p:nvPr/>
          </p:nvSpPr>
          <p:spPr>
            <a:xfrm>
              <a:off x="7188200" y="4558229"/>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1" name="object 38">
              <a:extLst>
                <a:ext uri="{FF2B5EF4-FFF2-40B4-BE49-F238E27FC236}">
                  <a16:creationId xmlns:a16="http://schemas.microsoft.com/office/drawing/2014/main" id="{F28DA272-8A3D-45D4-EAF7-043A12C42E6F}"/>
                </a:ext>
              </a:extLst>
            </p:cNvPr>
            <p:cNvSpPr txBox="1"/>
            <p:nvPr/>
          </p:nvSpPr>
          <p:spPr>
            <a:xfrm>
              <a:off x="7362064" y="4727855"/>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grpSp>
        <p:nvGrpSpPr>
          <p:cNvPr id="73" name="グループ化 72">
            <a:extLst>
              <a:ext uri="{FF2B5EF4-FFF2-40B4-BE49-F238E27FC236}">
                <a16:creationId xmlns:a16="http://schemas.microsoft.com/office/drawing/2014/main" id="{083ED02D-AE89-EFB7-488D-673CB5EBAF53}"/>
              </a:ext>
            </a:extLst>
          </p:cNvPr>
          <p:cNvGrpSpPr/>
          <p:nvPr/>
        </p:nvGrpSpPr>
        <p:grpSpPr>
          <a:xfrm>
            <a:off x="9624537" y="2242657"/>
            <a:ext cx="2375535" cy="1875246"/>
            <a:chOff x="9624537" y="2242657"/>
            <a:chExt cx="2375535" cy="1875246"/>
          </a:xfrm>
        </p:grpSpPr>
        <p:grpSp>
          <p:nvGrpSpPr>
            <p:cNvPr id="23" name="object 23"/>
            <p:cNvGrpSpPr/>
            <p:nvPr/>
          </p:nvGrpSpPr>
          <p:grpSpPr>
            <a:xfrm>
              <a:off x="9624537" y="2242657"/>
              <a:ext cx="2372130" cy="1630123"/>
              <a:chOff x="9624537" y="2242657"/>
              <a:chExt cx="2372130" cy="1630123"/>
            </a:xfrm>
          </p:grpSpPr>
          <p:pic>
            <p:nvPicPr>
              <p:cNvPr id="24" name="object 24"/>
              <p:cNvPicPr/>
              <p:nvPr/>
            </p:nvPicPr>
            <p:blipFill>
              <a:blip r:embed="rId6" cstate="print"/>
              <a:stretch>
                <a:fillRect/>
              </a:stretch>
            </p:blipFill>
            <p:spPr>
              <a:xfrm>
                <a:off x="9624537" y="2242657"/>
                <a:ext cx="2372130" cy="1630123"/>
              </a:xfrm>
              <a:prstGeom prst="rect">
                <a:avLst/>
              </a:prstGeom>
            </p:spPr>
          </p:pic>
          <p:sp>
            <p:nvSpPr>
              <p:cNvPr id="26" name="object 26"/>
              <p:cNvSpPr/>
              <p:nvPr/>
            </p:nvSpPr>
            <p:spPr>
              <a:xfrm>
                <a:off x="9690452" y="3186327"/>
                <a:ext cx="2243455" cy="353695"/>
              </a:xfrm>
              <a:custGeom>
                <a:avLst/>
                <a:gdLst/>
                <a:ahLst/>
                <a:cxnLst/>
                <a:rect l="l" t="t" r="r" b="b"/>
                <a:pathLst>
                  <a:path w="2243454" h="353695">
                    <a:moveTo>
                      <a:pt x="0" y="0"/>
                    </a:moveTo>
                    <a:lnTo>
                      <a:pt x="2243164" y="0"/>
                    </a:lnTo>
                    <a:lnTo>
                      <a:pt x="2243164" y="353218"/>
                    </a:lnTo>
                    <a:lnTo>
                      <a:pt x="0" y="353218"/>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7" name="object 37"/>
            <p:cNvSpPr/>
            <p:nvPr/>
          </p:nvSpPr>
          <p:spPr>
            <a:xfrm>
              <a:off x="10748909" y="3987728"/>
              <a:ext cx="189865" cy="130175"/>
            </a:xfrm>
            <a:custGeom>
              <a:avLst/>
              <a:gdLst/>
              <a:ahLst/>
              <a:cxnLst/>
              <a:rect l="l" t="t" r="r" b="b"/>
              <a:pathLst>
                <a:path w="189865" h="130175">
                  <a:moveTo>
                    <a:pt x="189751" y="0"/>
                  </a:moveTo>
                  <a:lnTo>
                    <a:pt x="0" y="0"/>
                  </a:lnTo>
                  <a:lnTo>
                    <a:pt x="94876" y="129823"/>
                  </a:lnTo>
                  <a:lnTo>
                    <a:pt x="189751"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2" name="object 6">
              <a:extLst>
                <a:ext uri="{FF2B5EF4-FFF2-40B4-BE49-F238E27FC236}">
                  <a16:creationId xmlns:a16="http://schemas.microsoft.com/office/drawing/2014/main" id="{60EBE876-BFE1-3250-1EB5-72468F0B064C}"/>
                </a:ext>
              </a:extLst>
            </p:cNvPr>
            <p:cNvSpPr/>
            <p:nvPr/>
          </p:nvSpPr>
          <p:spPr>
            <a:xfrm>
              <a:off x="9624537" y="2252301"/>
              <a:ext cx="2375535" cy="1620479"/>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62" name="object 7">
              <a:extLst>
                <a:ext uri="{FF2B5EF4-FFF2-40B4-BE49-F238E27FC236}">
                  <a16:creationId xmlns:a16="http://schemas.microsoft.com/office/drawing/2014/main" id="{92CA7CBE-2E74-C133-860F-06866B42E1CA}"/>
                </a:ext>
              </a:extLst>
            </p:cNvPr>
            <p:cNvPicPr/>
            <p:nvPr/>
          </p:nvPicPr>
          <p:blipFill>
            <a:blip r:embed="rId3" cstate="print"/>
            <a:stretch>
              <a:fillRect/>
            </a:stretch>
          </p:blipFill>
          <p:spPr>
            <a:xfrm>
              <a:off x="9959547" y="2690383"/>
              <a:ext cx="1739900" cy="504984"/>
            </a:xfrm>
            <a:prstGeom prst="rect">
              <a:avLst/>
            </a:prstGeom>
          </p:spPr>
        </p:pic>
        <p:sp>
          <p:nvSpPr>
            <p:cNvPr id="63" name="object 9">
              <a:extLst>
                <a:ext uri="{FF2B5EF4-FFF2-40B4-BE49-F238E27FC236}">
                  <a16:creationId xmlns:a16="http://schemas.microsoft.com/office/drawing/2014/main" id="{2580194D-A7FC-7F16-4010-DA9055DF8F6B}"/>
                </a:ext>
              </a:extLst>
            </p:cNvPr>
            <p:cNvSpPr/>
            <p:nvPr/>
          </p:nvSpPr>
          <p:spPr>
            <a:xfrm>
              <a:off x="9827445" y="2553960"/>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4" name="object 10">
              <a:extLst>
                <a:ext uri="{FF2B5EF4-FFF2-40B4-BE49-F238E27FC236}">
                  <a16:creationId xmlns:a16="http://schemas.microsoft.com/office/drawing/2014/main" id="{BCAF923A-1DC4-337C-9558-3959F087C200}"/>
                </a:ext>
              </a:extLst>
            </p:cNvPr>
            <p:cNvSpPr/>
            <p:nvPr/>
          </p:nvSpPr>
          <p:spPr>
            <a:xfrm>
              <a:off x="9827445" y="2553960"/>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5" name="object 38">
              <a:extLst>
                <a:ext uri="{FF2B5EF4-FFF2-40B4-BE49-F238E27FC236}">
                  <a16:creationId xmlns:a16="http://schemas.microsoft.com/office/drawing/2014/main" id="{A9DCAC56-958E-05C0-0181-F468666CD2ED}"/>
                </a:ext>
              </a:extLst>
            </p:cNvPr>
            <p:cNvSpPr txBox="1"/>
            <p:nvPr/>
          </p:nvSpPr>
          <p:spPr>
            <a:xfrm>
              <a:off x="10001309" y="2723586"/>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grpSp>
        <p:nvGrpSpPr>
          <p:cNvPr id="74" name="グループ化 73">
            <a:extLst>
              <a:ext uri="{FF2B5EF4-FFF2-40B4-BE49-F238E27FC236}">
                <a16:creationId xmlns:a16="http://schemas.microsoft.com/office/drawing/2014/main" id="{A2389A88-645B-04D9-3FDB-EAE869A88184}"/>
              </a:ext>
            </a:extLst>
          </p:cNvPr>
          <p:cNvGrpSpPr/>
          <p:nvPr/>
        </p:nvGrpSpPr>
        <p:grpSpPr>
          <a:xfrm>
            <a:off x="9614467" y="4189055"/>
            <a:ext cx="2394301" cy="3675364"/>
            <a:chOff x="9614467" y="4189055"/>
            <a:chExt cx="2394301" cy="3675364"/>
          </a:xfrm>
        </p:grpSpPr>
        <p:grpSp>
          <p:nvGrpSpPr>
            <p:cNvPr id="29" name="object 29"/>
            <p:cNvGrpSpPr/>
            <p:nvPr/>
          </p:nvGrpSpPr>
          <p:grpSpPr>
            <a:xfrm>
              <a:off x="9615306" y="4189055"/>
              <a:ext cx="2393462" cy="3675364"/>
              <a:chOff x="9615306" y="4189055"/>
              <a:chExt cx="2393462" cy="3675364"/>
            </a:xfrm>
          </p:grpSpPr>
          <p:pic>
            <p:nvPicPr>
              <p:cNvPr id="30" name="object 30"/>
              <p:cNvPicPr/>
              <p:nvPr/>
            </p:nvPicPr>
            <p:blipFill>
              <a:blip r:embed="rId7" cstate="print"/>
              <a:stretch>
                <a:fillRect/>
              </a:stretch>
            </p:blipFill>
            <p:spPr>
              <a:xfrm>
                <a:off x="9615306" y="4189055"/>
                <a:ext cx="2393462" cy="3675364"/>
              </a:xfrm>
              <a:prstGeom prst="rect">
                <a:avLst/>
              </a:prstGeom>
            </p:spPr>
          </p:pic>
          <p:sp>
            <p:nvSpPr>
              <p:cNvPr id="32" name="object 32"/>
              <p:cNvSpPr/>
              <p:nvPr/>
            </p:nvSpPr>
            <p:spPr>
              <a:xfrm>
                <a:off x="9690453" y="6806712"/>
                <a:ext cx="2243455" cy="353695"/>
              </a:xfrm>
              <a:custGeom>
                <a:avLst/>
                <a:gdLst/>
                <a:ahLst/>
                <a:cxnLst/>
                <a:rect l="l" t="t" r="r" b="b"/>
                <a:pathLst>
                  <a:path w="2243454" h="353695">
                    <a:moveTo>
                      <a:pt x="0" y="0"/>
                    </a:moveTo>
                    <a:lnTo>
                      <a:pt x="2243164" y="0"/>
                    </a:lnTo>
                    <a:lnTo>
                      <a:pt x="2243164" y="353218"/>
                    </a:lnTo>
                    <a:lnTo>
                      <a:pt x="0" y="353218"/>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53" name="object 6">
              <a:extLst>
                <a:ext uri="{FF2B5EF4-FFF2-40B4-BE49-F238E27FC236}">
                  <a16:creationId xmlns:a16="http://schemas.microsoft.com/office/drawing/2014/main" id="{CC1070DE-7142-AEE7-DB8B-C44CEFDB9EEB}"/>
                </a:ext>
              </a:extLst>
            </p:cNvPr>
            <p:cNvSpPr/>
            <p:nvPr/>
          </p:nvSpPr>
          <p:spPr>
            <a:xfrm>
              <a:off x="9614467" y="4231751"/>
              <a:ext cx="2375535" cy="3279190"/>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66" name="object 7">
              <a:extLst>
                <a:ext uri="{FF2B5EF4-FFF2-40B4-BE49-F238E27FC236}">
                  <a16:creationId xmlns:a16="http://schemas.microsoft.com/office/drawing/2014/main" id="{3472F479-E73D-5251-9D57-487E7A3A9B9C}"/>
                </a:ext>
              </a:extLst>
            </p:cNvPr>
            <p:cNvPicPr/>
            <p:nvPr/>
          </p:nvPicPr>
          <p:blipFill>
            <a:blip r:embed="rId3" cstate="print"/>
            <a:stretch>
              <a:fillRect/>
            </a:stretch>
          </p:blipFill>
          <p:spPr>
            <a:xfrm>
              <a:off x="9959547" y="6311200"/>
              <a:ext cx="1739900" cy="504984"/>
            </a:xfrm>
            <a:prstGeom prst="rect">
              <a:avLst/>
            </a:prstGeom>
          </p:spPr>
        </p:pic>
        <p:sp>
          <p:nvSpPr>
            <p:cNvPr id="67" name="object 9">
              <a:extLst>
                <a:ext uri="{FF2B5EF4-FFF2-40B4-BE49-F238E27FC236}">
                  <a16:creationId xmlns:a16="http://schemas.microsoft.com/office/drawing/2014/main" id="{F567F791-D6CD-B96A-B9CA-7BBF04317A4E}"/>
                </a:ext>
              </a:extLst>
            </p:cNvPr>
            <p:cNvSpPr/>
            <p:nvPr/>
          </p:nvSpPr>
          <p:spPr>
            <a:xfrm>
              <a:off x="9827445" y="6174777"/>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8" name="object 10">
              <a:extLst>
                <a:ext uri="{FF2B5EF4-FFF2-40B4-BE49-F238E27FC236}">
                  <a16:creationId xmlns:a16="http://schemas.microsoft.com/office/drawing/2014/main" id="{C3056C47-F8A0-C8C1-1C08-7CF9D59EE019}"/>
                </a:ext>
              </a:extLst>
            </p:cNvPr>
            <p:cNvSpPr/>
            <p:nvPr/>
          </p:nvSpPr>
          <p:spPr>
            <a:xfrm>
              <a:off x="9827445" y="6174777"/>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9" name="object 38">
              <a:extLst>
                <a:ext uri="{FF2B5EF4-FFF2-40B4-BE49-F238E27FC236}">
                  <a16:creationId xmlns:a16="http://schemas.microsoft.com/office/drawing/2014/main" id="{B0207FB0-56C7-DF1F-B0F5-3FC05A6315AE}"/>
                </a:ext>
              </a:extLst>
            </p:cNvPr>
            <p:cNvSpPr txBox="1"/>
            <p:nvPr/>
          </p:nvSpPr>
          <p:spPr>
            <a:xfrm>
              <a:off x="10001309" y="6344403"/>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0066D0"/>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3" name="object 3"/>
          <p:cNvGrpSpPr/>
          <p:nvPr/>
        </p:nvGrpSpPr>
        <p:grpSpPr>
          <a:xfrm>
            <a:off x="11626525" y="364583"/>
            <a:ext cx="459105" cy="150495"/>
            <a:chOff x="11626525" y="364583"/>
            <a:chExt cx="459105" cy="150495"/>
          </a:xfrm>
        </p:grpSpPr>
        <p:pic>
          <p:nvPicPr>
            <p:cNvPr id="4" name="object 4"/>
            <p:cNvPicPr/>
            <p:nvPr/>
          </p:nvPicPr>
          <p:blipFill>
            <a:blip r:embed="rId2" cstate="print"/>
            <a:stretch>
              <a:fillRect/>
            </a:stretch>
          </p:blipFill>
          <p:spPr>
            <a:xfrm>
              <a:off x="11800108" y="366910"/>
              <a:ext cx="124843" cy="147812"/>
            </a:xfrm>
            <a:prstGeom prst="rect">
              <a:avLst/>
            </a:prstGeom>
          </p:spPr>
        </p:pic>
        <p:sp>
          <p:nvSpPr>
            <p:cNvPr id="5" name="object 5"/>
            <p:cNvSpPr/>
            <p:nvPr/>
          </p:nvSpPr>
          <p:spPr>
            <a:xfrm>
              <a:off x="11626520" y="364591"/>
              <a:ext cx="459105" cy="147955"/>
            </a:xfrm>
            <a:custGeom>
              <a:avLst/>
              <a:gdLst/>
              <a:ahLst/>
              <a:cxnLst/>
              <a:rect l="l" t="t" r="r" b="b"/>
              <a:pathLst>
                <a:path w="459104" h="147954">
                  <a:moveTo>
                    <a:pt x="147840" y="73914"/>
                  </a:moveTo>
                  <a:lnTo>
                    <a:pt x="142036" y="45148"/>
                  </a:lnTo>
                  <a:lnTo>
                    <a:pt x="133159" y="31991"/>
                  </a:lnTo>
                  <a:lnTo>
                    <a:pt x="126187" y="21653"/>
                  </a:lnTo>
                  <a:lnTo>
                    <a:pt x="115849" y="14681"/>
                  </a:lnTo>
                  <a:lnTo>
                    <a:pt x="115849" y="73914"/>
                  </a:lnTo>
                  <a:lnTo>
                    <a:pt x="112547" y="90233"/>
                  </a:lnTo>
                  <a:lnTo>
                    <a:pt x="103568" y="103568"/>
                  </a:lnTo>
                  <a:lnTo>
                    <a:pt x="90233" y="112547"/>
                  </a:lnTo>
                  <a:lnTo>
                    <a:pt x="73914" y="115849"/>
                  </a:lnTo>
                  <a:lnTo>
                    <a:pt x="57594" y="112547"/>
                  </a:lnTo>
                  <a:lnTo>
                    <a:pt x="44272" y="103568"/>
                  </a:lnTo>
                  <a:lnTo>
                    <a:pt x="35293" y="90233"/>
                  </a:lnTo>
                  <a:lnTo>
                    <a:pt x="31991" y="73914"/>
                  </a:lnTo>
                  <a:lnTo>
                    <a:pt x="35293" y="57594"/>
                  </a:lnTo>
                  <a:lnTo>
                    <a:pt x="44272" y="44272"/>
                  </a:lnTo>
                  <a:lnTo>
                    <a:pt x="57594" y="35280"/>
                  </a:lnTo>
                  <a:lnTo>
                    <a:pt x="73914" y="31991"/>
                  </a:lnTo>
                  <a:lnTo>
                    <a:pt x="90233" y="35280"/>
                  </a:lnTo>
                  <a:lnTo>
                    <a:pt x="103568" y="44272"/>
                  </a:lnTo>
                  <a:lnTo>
                    <a:pt x="112547" y="57594"/>
                  </a:lnTo>
                  <a:lnTo>
                    <a:pt x="115849" y="73914"/>
                  </a:lnTo>
                  <a:lnTo>
                    <a:pt x="115849" y="14681"/>
                  </a:lnTo>
                  <a:lnTo>
                    <a:pt x="102692" y="5803"/>
                  </a:lnTo>
                  <a:lnTo>
                    <a:pt x="73914" y="0"/>
                  </a:lnTo>
                  <a:lnTo>
                    <a:pt x="45148" y="5803"/>
                  </a:lnTo>
                  <a:lnTo>
                    <a:pt x="21653" y="21653"/>
                  </a:lnTo>
                  <a:lnTo>
                    <a:pt x="5803" y="45148"/>
                  </a:lnTo>
                  <a:lnTo>
                    <a:pt x="0" y="73914"/>
                  </a:lnTo>
                  <a:lnTo>
                    <a:pt x="5803" y="102692"/>
                  </a:lnTo>
                  <a:lnTo>
                    <a:pt x="21653" y="126187"/>
                  </a:lnTo>
                  <a:lnTo>
                    <a:pt x="45148" y="142024"/>
                  </a:lnTo>
                  <a:lnTo>
                    <a:pt x="73914" y="147840"/>
                  </a:lnTo>
                  <a:lnTo>
                    <a:pt x="102692" y="142024"/>
                  </a:lnTo>
                  <a:lnTo>
                    <a:pt x="126187" y="126187"/>
                  </a:lnTo>
                  <a:lnTo>
                    <a:pt x="133159" y="115849"/>
                  </a:lnTo>
                  <a:lnTo>
                    <a:pt x="142036" y="102692"/>
                  </a:lnTo>
                  <a:lnTo>
                    <a:pt x="147840" y="73914"/>
                  </a:lnTo>
                  <a:close/>
                </a:path>
                <a:path w="459104" h="147954">
                  <a:moveTo>
                    <a:pt x="459079" y="73545"/>
                  </a:moveTo>
                  <a:lnTo>
                    <a:pt x="453517" y="45402"/>
                  </a:lnTo>
                  <a:lnTo>
                    <a:pt x="443395" y="30772"/>
                  </a:lnTo>
                  <a:lnTo>
                    <a:pt x="437896" y="22809"/>
                  </a:lnTo>
                  <a:lnTo>
                    <a:pt x="426135" y="15468"/>
                  </a:lnTo>
                  <a:lnTo>
                    <a:pt x="426135" y="74358"/>
                  </a:lnTo>
                  <a:lnTo>
                    <a:pt x="423011" y="91757"/>
                  </a:lnTo>
                  <a:lnTo>
                    <a:pt x="414210" y="105270"/>
                  </a:lnTo>
                  <a:lnTo>
                    <a:pt x="400570" y="114020"/>
                  </a:lnTo>
                  <a:lnTo>
                    <a:pt x="382955" y="117132"/>
                  </a:lnTo>
                  <a:lnTo>
                    <a:pt x="360540" y="117132"/>
                  </a:lnTo>
                  <a:lnTo>
                    <a:pt x="360540" y="30772"/>
                  </a:lnTo>
                  <a:lnTo>
                    <a:pt x="382955" y="30772"/>
                  </a:lnTo>
                  <a:lnTo>
                    <a:pt x="423011" y="56502"/>
                  </a:lnTo>
                  <a:lnTo>
                    <a:pt x="426135" y="74358"/>
                  </a:lnTo>
                  <a:lnTo>
                    <a:pt x="426135" y="15468"/>
                  </a:lnTo>
                  <a:lnTo>
                    <a:pt x="413842" y="7785"/>
                  </a:lnTo>
                  <a:lnTo>
                    <a:pt x="382955" y="2324"/>
                  </a:lnTo>
                  <a:lnTo>
                    <a:pt x="329031" y="2324"/>
                  </a:lnTo>
                  <a:lnTo>
                    <a:pt x="329031" y="145580"/>
                  </a:lnTo>
                  <a:lnTo>
                    <a:pt x="382955" y="145580"/>
                  </a:lnTo>
                  <a:lnTo>
                    <a:pt x="437896" y="124891"/>
                  </a:lnTo>
                  <a:lnTo>
                    <a:pt x="459003" y="74358"/>
                  </a:lnTo>
                  <a:lnTo>
                    <a:pt x="459079" y="73545"/>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pic>
        <p:nvPicPr>
          <p:cNvPr id="6" name="object 6"/>
          <p:cNvPicPr/>
          <p:nvPr/>
        </p:nvPicPr>
        <p:blipFill>
          <a:blip r:embed="rId3" cstate="print"/>
          <a:stretch>
            <a:fillRect/>
          </a:stretch>
        </p:blipFill>
        <p:spPr>
          <a:xfrm>
            <a:off x="12460394" y="366910"/>
            <a:ext cx="127297" cy="143258"/>
          </a:xfrm>
          <a:prstGeom prst="rect">
            <a:avLst/>
          </a:prstGeom>
        </p:spPr>
      </p:pic>
      <p:sp>
        <p:nvSpPr>
          <p:cNvPr id="7" name="object 7"/>
          <p:cNvSpPr/>
          <p:nvPr/>
        </p:nvSpPr>
        <p:spPr>
          <a:xfrm>
            <a:off x="12241616" y="366911"/>
            <a:ext cx="31750" cy="143510"/>
          </a:xfrm>
          <a:custGeom>
            <a:avLst/>
            <a:gdLst/>
            <a:ahLst/>
            <a:cxnLst/>
            <a:rect l="l" t="t" r="r" b="b"/>
            <a:pathLst>
              <a:path w="31750" h="143509">
                <a:moveTo>
                  <a:pt x="31515" y="0"/>
                </a:moveTo>
                <a:lnTo>
                  <a:pt x="0" y="0"/>
                </a:lnTo>
                <a:lnTo>
                  <a:pt x="0" y="143259"/>
                </a:lnTo>
                <a:lnTo>
                  <a:pt x="31515" y="143259"/>
                </a:lnTo>
                <a:lnTo>
                  <a:pt x="315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8" name="object 8"/>
          <p:cNvGrpSpPr/>
          <p:nvPr/>
        </p:nvGrpSpPr>
        <p:grpSpPr>
          <a:xfrm>
            <a:off x="11357585" y="364658"/>
            <a:ext cx="269875" cy="147955"/>
            <a:chOff x="11357585" y="364658"/>
            <a:chExt cx="269875" cy="147955"/>
          </a:xfrm>
        </p:grpSpPr>
        <p:pic>
          <p:nvPicPr>
            <p:cNvPr id="9" name="object 9"/>
            <p:cNvPicPr/>
            <p:nvPr/>
          </p:nvPicPr>
          <p:blipFill>
            <a:blip r:embed="rId4" cstate="print"/>
            <a:stretch>
              <a:fillRect/>
            </a:stretch>
          </p:blipFill>
          <p:spPr>
            <a:xfrm>
              <a:off x="11357585" y="364658"/>
              <a:ext cx="137855" cy="147761"/>
            </a:xfrm>
            <a:prstGeom prst="rect">
              <a:avLst/>
            </a:prstGeom>
          </p:spPr>
        </p:pic>
        <p:sp>
          <p:nvSpPr>
            <p:cNvPr id="10" name="object 10"/>
            <p:cNvSpPr/>
            <p:nvPr/>
          </p:nvSpPr>
          <p:spPr>
            <a:xfrm>
              <a:off x="11520550" y="366910"/>
              <a:ext cx="106680" cy="143510"/>
            </a:xfrm>
            <a:custGeom>
              <a:avLst/>
              <a:gdLst/>
              <a:ahLst/>
              <a:cxnLst/>
              <a:rect l="l" t="t" r="r" b="b"/>
              <a:pathLst>
                <a:path w="106679" h="143509">
                  <a:moveTo>
                    <a:pt x="31515" y="0"/>
                  </a:moveTo>
                  <a:lnTo>
                    <a:pt x="0" y="0"/>
                  </a:lnTo>
                  <a:lnTo>
                    <a:pt x="0" y="143259"/>
                  </a:lnTo>
                  <a:lnTo>
                    <a:pt x="106419" y="143259"/>
                  </a:lnTo>
                  <a:lnTo>
                    <a:pt x="89875" y="114607"/>
                  </a:lnTo>
                  <a:lnTo>
                    <a:pt x="31515" y="114607"/>
                  </a:lnTo>
                  <a:lnTo>
                    <a:pt x="315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1" name="object 11"/>
          <p:cNvSpPr/>
          <p:nvPr/>
        </p:nvSpPr>
        <p:spPr>
          <a:xfrm>
            <a:off x="12104508" y="364864"/>
            <a:ext cx="109855" cy="147955"/>
          </a:xfrm>
          <a:custGeom>
            <a:avLst/>
            <a:gdLst/>
            <a:ahLst/>
            <a:cxnLst/>
            <a:rect l="l" t="t" r="r" b="b"/>
            <a:pathLst>
              <a:path w="109854" h="147954">
                <a:moveTo>
                  <a:pt x="51976" y="0"/>
                </a:moveTo>
                <a:lnTo>
                  <a:pt x="31794" y="3092"/>
                </a:lnTo>
                <a:lnTo>
                  <a:pt x="15930" y="11844"/>
                </a:lnTo>
                <a:lnTo>
                  <a:pt x="5553" y="25469"/>
                </a:lnTo>
                <a:lnTo>
                  <a:pt x="1835" y="43591"/>
                </a:lnTo>
                <a:lnTo>
                  <a:pt x="5195" y="61400"/>
                </a:lnTo>
                <a:lnTo>
                  <a:pt x="14753" y="73395"/>
                </a:lnTo>
                <a:lnTo>
                  <a:pt x="29722" y="81437"/>
                </a:lnTo>
                <a:lnTo>
                  <a:pt x="63926" y="91700"/>
                </a:lnTo>
                <a:lnTo>
                  <a:pt x="72724" y="95803"/>
                </a:lnTo>
                <a:lnTo>
                  <a:pt x="77032" y="100252"/>
                </a:lnTo>
                <a:lnTo>
                  <a:pt x="78174" y="106013"/>
                </a:lnTo>
                <a:lnTo>
                  <a:pt x="78174" y="114404"/>
                </a:lnTo>
                <a:lnTo>
                  <a:pt x="70392" y="119518"/>
                </a:lnTo>
                <a:lnTo>
                  <a:pt x="57503" y="119518"/>
                </a:lnTo>
                <a:lnTo>
                  <a:pt x="45731" y="118298"/>
                </a:lnTo>
                <a:lnTo>
                  <a:pt x="34822" y="114816"/>
                </a:lnTo>
                <a:lnTo>
                  <a:pt x="24565" y="109341"/>
                </a:lnTo>
                <a:lnTo>
                  <a:pt x="14751" y="102141"/>
                </a:lnTo>
                <a:lnTo>
                  <a:pt x="0" y="127692"/>
                </a:lnTo>
                <a:lnTo>
                  <a:pt x="13040" y="136311"/>
                </a:lnTo>
                <a:lnTo>
                  <a:pt x="27111" y="142453"/>
                </a:lnTo>
                <a:lnTo>
                  <a:pt x="41849" y="146129"/>
                </a:lnTo>
                <a:lnTo>
                  <a:pt x="56887" y="147351"/>
                </a:lnTo>
                <a:lnTo>
                  <a:pt x="78142" y="144413"/>
                </a:lnTo>
                <a:lnTo>
                  <a:pt x="94773" y="135814"/>
                </a:lnTo>
                <a:lnTo>
                  <a:pt x="105610" y="121882"/>
                </a:lnTo>
                <a:lnTo>
                  <a:pt x="109482" y="102533"/>
                </a:lnTo>
                <a:lnTo>
                  <a:pt x="106471" y="86348"/>
                </a:lnTo>
                <a:lnTo>
                  <a:pt x="97665" y="74519"/>
                </a:lnTo>
                <a:lnTo>
                  <a:pt x="83410" y="65952"/>
                </a:lnTo>
                <a:lnTo>
                  <a:pt x="64049" y="59554"/>
                </a:lnTo>
                <a:lnTo>
                  <a:pt x="48775" y="55260"/>
                </a:lnTo>
                <a:lnTo>
                  <a:pt x="39313" y="51292"/>
                </a:lnTo>
                <a:lnTo>
                  <a:pt x="34493" y="46749"/>
                </a:lnTo>
                <a:lnTo>
                  <a:pt x="33147" y="40318"/>
                </a:lnTo>
                <a:lnTo>
                  <a:pt x="33147" y="33360"/>
                </a:lnTo>
                <a:lnTo>
                  <a:pt x="39489" y="27832"/>
                </a:lnTo>
                <a:lnTo>
                  <a:pt x="51567" y="27832"/>
                </a:lnTo>
                <a:lnTo>
                  <a:pt x="60684" y="28798"/>
                </a:lnTo>
                <a:lnTo>
                  <a:pt x="69935" y="31583"/>
                </a:lnTo>
                <a:lnTo>
                  <a:pt x="79300" y="36013"/>
                </a:lnTo>
                <a:lnTo>
                  <a:pt x="88760" y="41918"/>
                </a:lnTo>
                <a:lnTo>
                  <a:pt x="103291" y="16753"/>
                </a:lnTo>
                <a:lnTo>
                  <a:pt x="92102" y="9604"/>
                </a:lnTo>
                <a:lnTo>
                  <a:pt x="79810" y="4348"/>
                </a:lnTo>
                <a:lnTo>
                  <a:pt x="66429" y="1107"/>
                </a:lnTo>
                <a:lnTo>
                  <a:pt x="5197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2" name="object 12"/>
          <p:cNvPicPr/>
          <p:nvPr/>
        </p:nvPicPr>
        <p:blipFill>
          <a:blip r:embed="rId5" cstate="print"/>
          <a:stretch>
            <a:fillRect/>
          </a:stretch>
        </p:blipFill>
        <p:spPr>
          <a:xfrm>
            <a:off x="12299058" y="364660"/>
            <a:ext cx="134259" cy="147761"/>
          </a:xfrm>
          <a:prstGeom prst="rect">
            <a:avLst/>
          </a:prstGeom>
        </p:spPr>
      </p:pic>
      <p:sp>
        <p:nvSpPr>
          <p:cNvPr id="13" name="object 13"/>
          <p:cNvSpPr/>
          <p:nvPr/>
        </p:nvSpPr>
        <p:spPr>
          <a:xfrm>
            <a:off x="11048149" y="320318"/>
            <a:ext cx="271145" cy="203200"/>
          </a:xfrm>
          <a:custGeom>
            <a:avLst/>
            <a:gdLst/>
            <a:ahLst/>
            <a:cxnLst/>
            <a:rect l="l" t="t" r="r" b="b"/>
            <a:pathLst>
              <a:path w="271145" h="203200">
                <a:moveTo>
                  <a:pt x="162407" y="116459"/>
                </a:moveTo>
                <a:lnTo>
                  <a:pt x="131470" y="98602"/>
                </a:lnTo>
                <a:lnTo>
                  <a:pt x="92062" y="166852"/>
                </a:lnTo>
                <a:lnTo>
                  <a:pt x="92062" y="202590"/>
                </a:lnTo>
                <a:lnTo>
                  <a:pt x="122999" y="184721"/>
                </a:lnTo>
                <a:lnTo>
                  <a:pt x="162407" y="116459"/>
                </a:lnTo>
                <a:close/>
              </a:path>
              <a:path w="271145" h="203200">
                <a:moveTo>
                  <a:pt x="271018" y="138582"/>
                </a:moveTo>
                <a:lnTo>
                  <a:pt x="268554" y="121107"/>
                </a:lnTo>
                <a:lnTo>
                  <a:pt x="261645" y="105410"/>
                </a:lnTo>
                <a:lnTo>
                  <a:pt x="250926" y="92214"/>
                </a:lnTo>
                <a:lnTo>
                  <a:pt x="237096" y="82219"/>
                </a:lnTo>
                <a:lnTo>
                  <a:pt x="224409" y="49618"/>
                </a:lnTo>
                <a:lnTo>
                  <a:pt x="201968" y="23545"/>
                </a:lnTo>
                <a:lnTo>
                  <a:pt x="171983" y="6261"/>
                </a:lnTo>
                <a:lnTo>
                  <a:pt x="136715" y="0"/>
                </a:lnTo>
                <a:lnTo>
                  <a:pt x="101777" y="6146"/>
                </a:lnTo>
                <a:lnTo>
                  <a:pt x="72009" y="23114"/>
                </a:lnTo>
                <a:lnTo>
                  <a:pt x="49568" y="48729"/>
                </a:lnTo>
                <a:lnTo>
                  <a:pt x="36639" y="80810"/>
                </a:lnTo>
                <a:lnTo>
                  <a:pt x="21780" y="90627"/>
                </a:lnTo>
                <a:lnTo>
                  <a:pt x="10198" y="104038"/>
                </a:lnTo>
                <a:lnTo>
                  <a:pt x="2679" y="120281"/>
                </a:lnTo>
                <a:lnTo>
                  <a:pt x="0" y="138582"/>
                </a:lnTo>
                <a:lnTo>
                  <a:pt x="3822" y="160324"/>
                </a:lnTo>
                <a:lnTo>
                  <a:pt x="14414" y="178892"/>
                </a:lnTo>
                <a:lnTo>
                  <a:pt x="30403" y="192925"/>
                </a:lnTo>
                <a:lnTo>
                  <a:pt x="50457" y="201079"/>
                </a:lnTo>
                <a:lnTo>
                  <a:pt x="50457" y="169557"/>
                </a:lnTo>
                <a:lnTo>
                  <a:pt x="42214" y="164426"/>
                </a:lnTo>
                <a:lnTo>
                  <a:pt x="35788" y="157264"/>
                </a:lnTo>
                <a:lnTo>
                  <a:pt x="31597" y="148501"/>
                </a:lnTo>
                <a:lnTo>
                  <a:pt x="30111" y="138582"/>
                </a:lnTo>
                <a:lnTo>
                  <a:pt x="32804" y="125374"/>
                </a:lnTo>
                <a:lnTo>
                  <a:pt x="40170" y="114592"/>
                </a:lnTo>
                <a:lnTo>
                  <a:pt x="51079" y="107315"/>
                </a:lnTo>
                <a:lnTo>
                  <a:pt x="64452" y="104648"/>
                </a:lnTo>
                <a:lnTo>
                  <a:pt x="64465" y="102374"/>
                </a:lnTo>
                <a:lnTo>
                  <a:pt x="70142" y="74244"/>
                </a:lnTo>
                <a:lnTo>
                  <a:pt x="85623" y="51282"/>
                </a:lnTo>
                <a:lnTo>
                  <a:pt x="108597" y="35801"/>
                </a:lnTo>
                <a:lnTo>
                  <a:pt x="136715" y="30111"/>
                </a:lnTo>
                <a:lnTo>
                  <a:pt x="158280" y="33388"/>
                </a:lnTo>
                <a:lnTo>
                  <a:pt x="177241" y="42545"/>
                </a:lnTo>
                <a:lnTo>
                  <a:pt x="192620" y="56591"/>
                </a:lnTo>
                <a:lnTo>
                  <a:pt x="203415" y="74536"/>
                </a:lnTo>
                <a:lnTo>
                  <a:pt x="173405" y="74536"/>
                </a:lnTo>
                <a:lnTo>
                  <a:pt x="190792" y="104648"/>
                </a:lnTo>
                <a:lnTo>
                  <a:pt x="231609" y="115379"/>
                </a:lnTo>
                <a:lnTo>
                  <a:pt x="240906" y="138582"/>
                </a:lnTo>
                <a:lnTo>
                  <a:pt x="238201" y="151790"/>
                </a:lnTo>
                <a:lnTo>
                  <a:pt x="230847" y="162572"/>
                </a:lnTo>
                <a:lnTo>
                  <a:pt x="219925" y="169837"/>
                </a:lnTo>
                <a:lnTo>
                  <a:pt x="206565" y="172504"/>
                </a:lnTo>
                <a:lnTo>
                  <a:pt x="162407" y="172504"/>
                </a:lnTo>
                <a:lnTo>
                  <a:pt x="145021" y="202615"/>
                </a:lnTo>
                <a:lnTo>
                  <a:pt x="206565" y="202615"/>
                </a:lnTo>
                <a:lnTo>
                  <a:pt x="231622" y="197573"/>
                </a:lnTo>
                <a:lnTo>
                  <a:pt x="252120" y="183845"/>
                </a:lnTo>
                <a:lnTo>
                  <a:pt x="265938" y="163487"/>
                </a:lnTo>
                <a:lnTo>
                  <a:pt x="271018" y="138582"/>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txBox="1">
            <a:spLocks noGrp="1"/>
          </p:cNvSpPr>
          <p:nvPr>
            <p:ph type="title"/>
          </p:nvPr>
        </p:nvSpPr>
        <p:spPr>
          <a:xfrm>
            <a:off x="3031489" y="4494105"/>
            <a:ext cx="6992620" cy="635000"/>
          </a:xfrm>
          <a:prstGeom prst="rect">
            <a:avLst/>
          </a:prstGeom>
        </p:spPr>
        <p:txBody>
          <a:bodyPr vert="horz" wrap="square" lIns="0" tIns="12700" rIns="0" bIns="0" rtlCol="0">
            <a:spAutoFit/>
          </a:bodyPr>
          <a:lstStyle/>
          <a:p>
            <a:pPr marL="12700">
              <a:lnSpc>
                <a:spcPct val="100000"/>
              </a:lnSpc>
              <a:spcBef>
                <a:spcPts val="100"/>
              </a:spcBef>
              <a:tabLst>
                <a:tab pos="832485" algn="l"/>
              </a:tabLst>
            </a:pPr>
            <a:r>
              <a:rPr sz="4000" spc="725" dirty="0">
                <a:solidFill>
                  <a:srgbClr val="FFFFFF"/>
                </a:solidFill>
                <a:latin typeface="Hiragino Kaku Gothic Pro W3" panose="020B0300000000000000" pitchFamily="34" charset="-128"/>
                <a:ea typeface="Hiragino Kaku Gothic Pro W3" panose="020B0300000000000000" pitchFamily="34" charset="-128"/>
              </a:rPr>
              <a:t>3.</a:t>
            </a:r>
            <a:r>
              <a:rPr sz="4000" dirty="0">
                <a:solidFill>
                  <a:srgbClr val="FFFFFF"/>
                </a:solidFill>
                <a:latin typeface="Hiragino Kaku Gothic Pro W3" panose="020B0300000000000000" pitchFamily="34" charset="-128"/>
                <a:ea typeface="Hiragino Kaku Gothic Pro W3" panose="020B0300000000000000" pitchFamily="34" charset="-128"/>
              </a:rPr>
              <a:t>	</a:t>
            </a:r>
            <a:r>
              <a:rPr sz="4000" spc="395" dirty="0">
                <a:solidFill>
                  <a:srgbClr val="FFFFFF"/>
                </a:solidFill>
                <a:latin typeface="Hiragino Kaku Gothic Pro W3" panose="020B0300000000000000" pitchFamily="34" charset="-128"/>
                <a:ea typeface="Hiragino Kaku Gothic Pro W3" panose="020B0300000000000000" pitchFamily="34" charset="-128"/>
              </a:rPr>
              <a:t>電子契約にするメリット</a:t>
            </a:r>
            <a:endParaRPr sz="4000">
              <a:latin typeface="Hiragino Kaku Gothic Pro W3" panose="020B0300000000000000" pitchFamily="34" charset="-128"/>
              <a:ea typeface="Hiragino Kaku Gothic Pro W3" panose="020B0300000000000000"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0066D0"/>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nvGrpSpPr>
          <p:cNvPr id="3" name="object 3"/>
          <p:cNvGrpSpPr/>
          <p:nvPr/>
        </p:nvGrpSpPr>
        <p:grpSpPr>
          <a:xfrm>
            <a:off x="11626525" y="364583"/>
            <a:ext cx="459105" cy="150495"/>
            <a:chOff x="11626525" y="364583"/>
            <a:chExt cx="459105" cy="150495"/>
          </a:xfrm>
        </p:grpSpPr>
        <p:pic>
          <p:nvPicPr>
            <p:cNvPr id="4" name="object 4"/>
            <p:cNvPicPr/>
            <p:nvPr/>
          </p:nvPicPr>
          <p:blipFill>
            <a:blip r:embed="rId2" cstate="print"/>
            <a:stretch>
              <a:fillRect/>
            </a:stretch>
          </p:blipFill>
          <p:spPr>
            <a:xfrm>
              <a:off x="11800108" y="366910"/>
              <a:ext cx="124843" cy="147812"/>
            </a:xfrm>
            <a:prstGeom prst="rect">
              <a:avLst/>
            </a:prstGeom>
          </p:spPr>
        </p:pic>
        <p:sp>
          <p:nvSpPr>
            <p:cNvPr id="5" name="object 5"/>
            <p:cNvSpPr/>
            <p:nvPr/>
          </p:nvSpPr>
          <p:spPr>
            <a:xfrm>
              <a:off x="11626520" y="364591"/>
              <a:ext cx="459105" cy="147955"/>
            </a:xfrm>
            <a:custGeom>
              <a:avLst/>
              <a:gdLst/>
              <a:ahLst/>
              <a:cxnLst/>
              <a:rect l="l" t="t" r="r" b="b"/>
              <a:pathLst>
                <a:path w="459104" h="147954">
                  <a:moveTo>
                    <a:pt x="147840" y="73914"/>
                  </a:moveTo>
                  <a:lnTo>
                    <a:pt x="142036" y="45148"/>
                  </a:lnTo>
                  <a:lnTo>
                    <a:pt x="133159" y="31991"/>
                  </a:lnTo>
                  <a:lnTo>
                    <a:pt x="126187" y="21653"/>
                  </a:lnTo>
                  <a:lnTo>
                    <a:pt x="115849" y="14681"/>
                  </a:lnTo>
                  <a:lnTo>
                    <a:pt x="115849" y="73914"/>
                  </a:lnTo>
                  <a:lnTo>
                    <a:pt x="112547" y="90233"/>
                  </a:lnTo>
                  <a:lnTo>
                    <a:pt x="103568" y="103568"/>
                  </a:lnTo>
                  <a:lnTo>
                    <a:pt x="90233" y="112547"/>
                  </a:lnTo>
                  <a:lnTo>
                    <a:pt x="73914" y="115849"/>
                  </a:lnTo>
                  <a:lnTo>
                    <a:pt x="57594" y="112547"/>
                  </a:lnTo>
                  <a:lnTo>
                    <a:pt x="44272" y="103568"/>
                  </a:lnTo>
                  <a:lnTo>
                    <a:pt x="35293" y="90233"/>
                  </a:lnTo>
                  <a:lnTo>
                    <a:pt x="31991" y="73914"/>
                  </a:lnTo>
                  <a:lnTo>
                    <a:pt x="35293" y="57594"/>
                  </a:lnTo>
                  <a:lnTo>
                    <a:pt x="44272" y="44272"/>
                  </a:lnTo>
                  <a:lnTo>
                    <a:pt x="57594" y="35280"/>
                  </a:lnTo>
                  <a:lnTo>
                    <a:pt x="73914" y="31991"/>
                  </a:lnTo>
                  <a:lnTo>
                    <a:pt x="90233" y="35280"/>
                  </a:lnTo>
                  <a:lnTo>
                    <a:pt x="103568" y="44272"/>
                  </a:lnTo>
                  <a:lnTo>
                    <a:pt x="112547" y="57594"/>
                  </a:lnTo>
                  <a:lnTo>
                    <a:pt x="115849" y="73914"/>
                  </a:lnTo>
                  <a:lnTo>
                    <a:pt x="115849" y="14681"/>
                  </a:lnTo>
                  <a:lnTo>
                    <a:pt x="102692" y="5803"/>
                  </a:lnTo>
                  <a:lnTo>
                    <a:pt x="73914" y="0"/>
                  </a:lnTo>
                  <a:lnTo>
                    <a:pt x="45148" y="5803"/>
                  </a:lnTo>
                  <a:lnTo>
                    <a:pt x="21653" y="21653"/>
                  </a:lnTo>
                  <a:lnTo>
                    <a:pt x="5803" y="45148"/>
                  </a:lnTo>
                  <a:lnTo>
                    <a:pt x="0" y="73914"/>
                  </a:lnTo>
                  <a:lnTo>
                    <a:pt x="5803" y="102692"/>
                  </a:lnTo>
                  <a:lnTo>
                    <a:pt x="21653" y="126187"/>
                  </a:lnTo>
                  <a:lnTo>
                    <a:pt x="45148" y="142024"/>
                  </a:lnTo>
                  <a:lnTo>
                    <a:pt x="73914" y="147840"/>
                  </a:lnTo>
                  <a:lnTo>
                    <a:pt x="102692" y="142024"/>
                  </a:lnTo>
                  <a:lnTo>
                    <a:pt x="126187" y="126187"/>
                  </a:lnTo>
                  <a:lnTo>
                    <a:pt x="133159" y="115849"/>
                  </a:lnTo>
                  <a:lnTo>
                    <a:pt x="142036" y="102692"/>
                  </a:lnTo>
                  <a:lnTo>
                    <a:pt x="147840" y="73914"/>
                  </a:lnTo>
                  <a:close/>
                </a:path>
                <a:path w="459104" h="147954">
                  <a:moveTo>
                    <a:pt x="459079" y="73545"/>
                  </a:moveTo>
                  <a:lnTo>
                    <a:pt x="453517" y="45402"/>
                  </a:lnTo>
                  <a:lnTo>
                    <a:pt x="443395" y="30772"/>
                  </a:lnTo>
                  <a:lnTo>
                    <a:pt x="437896" y="22809"/>
                  </a:lnTo>
                  <a:lnTo>
                    <a:pt x="426135" y="15468"/>
                  </a:lnTo>
                  <a:lnTo>
                    <a:pt x="426135" y="74358"/>
                  </a:lnTo>
                  <a:lnTo>
                    <a:pt x="423011" y="91757"/>
                  </a:lnTo>
                  <a:lnTo>
                    <a:pt x="414210" y="105270"/>
                  </a:lnTo>
                  <a:lnTo>
                    <a:pt x="400570" y="114020"/>
                  </a:lnTo>
                  <a:lnTo>
                    <a:pt x="382955" y="117132"/>
                  </a:lnTo>
                  <a:lnTo>
                    <a:pt x="360540" y="117132"/>
                  </a:lnTo>
                  <a:lnTo>
                    <a:pt x="360540" y="30772"/>
                  </a:lnTo>
                  <a:lnTo>
                    <a:pt x="382955" y="30772"/>
                  </a:lnTo>
                  <a:lnTo>
                    <a:pt x="423011" y="56502"/>
                  </a:lnTo>
                  <a:lnTo>
                    <a:pt x="426135" y="74358"/>
                  </a:lnTo>
                  <a:lnTo>
                    <a:pt x="426135" y="15468"/>
                  </a:lnTo>
                  <a:lnTo>
                    <a:pt x="413842" y="7785"/>
                  </a:lnTo>
                  <a:lnTo>
                    <a:pt x="382955" y="2324"/>
                  </a:lnTo>
                  <a:lnTo>
                    <a:pt x="329031" y="2324"/>
                  </a:lnTo>
                  <a:lnTo>
                    <a:pt x="329031" y="145580"/>
                  </a:lnTo>
                  <a:lnTo>
                    <a:pt x="382955" y="145580"/>
                  </a:lnTo>
                  <a:lnTo>
                    <a:pt x="437896" y="124891"/>
                  </a:lnTo>
                  <a:lnTo>
                    <a:pt x="459003" y="74358"/>
                  </a:lnTo>
                  <a:lnTo>
                    <a:pt x="459079" y="73545"/>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pic>
        <p:nvPicPr>
          <p:cNvPr id="6" name="object 6"/>
          <p:cNvPicPr/>
          <p:nvPr/>
        </p:nvPicPr>
        <p:blipFill>
          <a:blip r:embed="rId3" cstate="print"/>
          <a:stretch>
            <a:fillRect/>
          </a:stretch>
        </p:blipFill>
        <p:spPr>
          <a:xfrm>
            <a:off x="12460394" y="366910"/>
            <a:ext cx="127297" cy="143258"/>
          </a:xfrm>
          <a:prstGeom prst="rect">
            <a:avLst/>
          </a:prstGeom>
        </p:spPr>
      </p:pic>
      <p:sp>
        <p:nvSpPr>
          <p:cNvPr id="7" name="object 7"/>
          <p:cNvSpPr/>
          <p:nvPr/>
        </p:nvSpPr>
        <p:spPr>
          <a:xfrm>
            <a:off x="12241616" y="366911"/>
            <a:ext cx="31750" cy="143510"/>
          </a:xfrm>
          <a:custGeom>
            <a:avLst/>
            <a:gdLst/>
            <a:ahLst/>
            <a:cxnLst/>
            <a:rect l="l" t="t" r="r" b="b"/>
            <a:pathLst>
              <a:path w="31750" h="143509">
                <a:moveTo>
                  <a:pt x="31515" y="0"/>
                </a:moveTo>
                <a:lnTo>
                  <a:pt x="0" y="0"/>
                </a:lnTo>
                <a:lnTo>
                  <a:pt x="0" y="143259"/>
                </a:lnTo>
                <a:lnTo>
                  <a:pt x="31515" y="143259"/>
                </a:lnTo>
                <a:lnTo>
                  <a:pt x="31515"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nvGrpSpPr>
          <p:cNvPr id="8" name="object 8"/>
          <p:cNvGrpSpPr/>
          <p:nvPr/>
        </p:nvGrpSpPr>
        <p:grpSpPr>
          <a:xfrm>
            <a:off x="11357585" y="364658"/>
            <a:ext cx="269875" cy="147955"/>
            <a:chOff x="11357585" y="364658"/>
            <a:chExt cx="269875" cy="147955"/>
          </a:xfrm>
        </p:grpSpPr>
        <p:pic>
          <p:nvPicPr>
            <p:cNvPr id="9" name="object 9"/>
            <p:cNvPicPr/>
            <p:nvPr/>
          </p:nvPicPr>
          <p:blipFill>
            <a:blip r:embed="rId4" cstate="print"/>
            <a:stretch>
              <a:fillRect/>
            </a:stretch>
          </p:blipFill>
          <p:spPr>
            <a:xfrm>
              <a:off x="11357585" y="364658"/>
              <a:ext cx="137855" cy="147761"/>
            </a:xfrm>
            <a:prstGeom prst="rect">
              <a:avLst/>
            </a:prstGeom>
          </p:spPr>
        </p:pic>
        <p:sp>
          <p:nvSpPr>
            <p:cNvPr id="10" name="object 10"/>
            <p:cNvSpPr/>
            <p:nvPr/>
          </p:nvSpPr>
          <p:spPr>
            <a:xfrm>
              <a:off x="11520550" y="366910"/>
              <a:ext cx="106680" cy="143510"/>
            </a:xfrm>
            <a:custGeom>
              <a:avLst/>
              <a:gdLst/>
              <a:ahLst/>
              <a:cxnLst/>
              <a:rect l="l" t="t" r="r" b="b"/>
              <a:pathLst>
                <a:path w="106679" h="143509">
                  <a:moveTo>
                    <a:pt x="31515" y="0"/>
                  </a:moveTo>
                  <a:lnTo>
                    <a:pt x="0" y="0"/>
                  </a:lnTo>
                  <a:lnTo>
                    <a:pt x="0" y="143259"/>
                  </a:lnTo>
                  <a:lnTo>
                    <a:pt x="106419" y="143259"/>
                  </a:lnTo>
                  <a:lnTo>
                    <a:pt x="89875" y="114607"/>
                  </a:lnTo>
                  <a:lnTo>
                    <a:pt x="31515" y="114607"/>
                  </a:lnTo>
                  <a:lnTo>
                    <a:pt x="31515"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sp>
        <p:nvSpPr>
          <p:cNvPr id="11" name="object 11"/>
          <p:cNvSpPr/>
          <p:nvPr/>
        </p:nvSpPr>
        <p:spPr>
          <a:xfrm>
            <a:off x="12104508" y="364864"/>
            <a:ext cx="109855" cy="147955"/>
          </a:xfrm>
          <a:custGeom>
            <a:avLst/>
            <a:gdLst/>
            <a:ahLst/>
            <a:cxnLst/>
            <a:rect l="l" t="t" r="r" b="b"/>
            <a:pathLst>
              <a:path w="109854" h="147954">
                <a:moveTo>
                  <a:pt x="51976" y="0"/>
                </a:moveTo>
                <a:lnTo>
                  <a:pt x="31794" y="3092"/>
                </a:lnTo>
                <a:lnTo>
                  <a:pt x="15930" y="11844"/>
                </a:lnTo>
                <a:lnTo>
                  <a:pt x="5553" y="25469"/>
                </a:lnTo>
                <a:lnTo>
                  <a:pt x="1835" y="43591"/>
                </a:lnTo>
                <a:lnTo>
                  <a:pt x="5195" y="61400"/>
                </a:lnTo>
                <a:lnTo>
                  <a:pt x="14753" y="73395"/>
                </a:lnTo>
                <a:lnTo>
                  <a:pt x="29722" y="81437"/>
                </a:lnTo>
                <a:lnTo>
                  <a:pt x="63926" y="91700"/>
                </a:lnTo>
                <a:lnTo>
                  <a:pt x="72724" y="95803"/>
                </a:lnTo>
                <a:lnTo>
                  <a:pt x="77032" y="100252"/>
                </a:lnTo>
                <a:lnTo>
                  <a:pt x="78174" y="106013"/>
                </a:lnTo>
                <a:lnTo>
                  <a:pt x="78174" y="114404"/>
                </a:lnTo>
                <a:lnTo>
                  <a:pt x="70392" y="119518"/>
                </a:lnTo>
                <a:lnTo>
                  <a:pt x="57503" y="119518"/>
                </a:lnTo>
                <a:lnTo>
                  <a:pt x="45731" y="118298"/>
                </a:lnTo>
                <a:lnTo>
                  <a:pt x="34822" y="114816"/>
                </a:lnTo>
                <a:lnTo>
                  <a:pt x="24565" y="109341"/>
                </a:lnTo>
                <a:lnTo>
                  <a:pt x="14751" y="102141"/>
                </a:lnTo>
                <a:lnTo>
                  <a:pt x="0" y="127692"/>
                </a:lnTo>
                <a:lnTo>
                  <a:pt x="13040" y="136311"/>
                </a:lnTo>
                <a:lnTo>
                  <a:pt x="27111" y="142453"/>
                </a:lnTo>
                <a:lnTo>
                  <a:pt x="41849" y="146129"/>
                </a:lnTo>
                <a:lnTo>
                  <a:pt x="56887" y="147351"/>
                </a:lnTo>
                <a:lnTo>
                  <a:pt x="78142" y="144413"/>
                </a:lnTo>
                <a:lnTo>
                  <a:pt x="94773" y="135814"/>
                </a:lnTo>
                <a:lnTo>
                  <a:pt x="105610" y="121882"/>
                </a:lnTo>
                <a:lnTo>
                  <a:pt x="109482" y="102533"/>
                </a:lnTo>
                <a:lnTo>
                  <a:pt x="106471" y="86348"/>
                </a:lnTo>
                <a:lnTo>
                  <a:pt x="97665" y="74519"/>
                </a:lnTo>
                <a:lnTo>
                  <a:pt x="83410" y="65952"/>
                </a:lnTo>
                <a:lnTo>
                  <a:pt x="64049" y="59554"/>
                </a:lnTo>
                <a:lnTo>
                  <a:pt x="48775" y="55260"/>
                </a:lnTo>
                <a:lnTo>
                  <a:pt x="39313" y="51292"/>
                </a:lnTo>
                <a:lnTo>
                  <a:pt x="34493" y="46749"/>
                </a:lnTo>
                <a:lnTo>
                  <a:pt x="33147" y="40318"/>
                </a:lnTo>
                <a:lnTo>
                  <a:pt x="33147" y="33360"/>
                </a:lnTo>
                <a:lnTo>
                  <a:pt x="39489" y="27832"/>
                </a:lnTo>
                <a:lnTo>
                  <a:pt x="51567" y="27832"/>
                </a:lnTo>
                <a:lnTo>
                  <a:pt x="60684" y="28798"/>
                </a:lnTo>
                <a:lnTo>
                  <a:pt x="69935" y="31583"/>
                </a:lnTo>
                <a:lnTo>
                  <a:pt x="79300" y="36013"/>
                </a:lnTo>
                <a:lnTo>
                  <a:pt x="88760" y="41918"/>
                </a:lnTo>
                <a:lnTo>
                  <a:pt x="103291" y="16753"/>
                </a:lnTo>
                <a:lnTo>
                  <a:pt x="92102" y="9604"/>
                </a:lnTo>
                <a:lnTo>
                  <a:pt x="79810" y="4348"/>
                </a:lnTo>
                <a:lnTo>
                  <a:pt x="66429" y="1107"/>
                </a:lnTo>
                <a:lnTo>
                  <a:pt x="51976"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12" name="object 12"/>
          <p:cNvPicPr/>
          <p:nvPr/>
        </p:nvPicPr>
        <p:blipFill>
          <a:blip r:embed="rId5" cstate="print"/>
          <a:stretch>
            <a:fillRect/>
          </a:stretch>
        </p:blipFill>
        <p:spPr>
          <a:xfrm>
            <a:off x="12299058" y="364660"/>
            <a:ext cx="134259" cy="147761"/>
          </a:xfrm>
          <a:prstGeom prst="rect">
            <a:avLst/>
          </a:prstGeom>
        </p:spPr>
      </p:pic>
      <p:sp>
        <p:nvSpPr>
          <p:cNvPr id="13" name="object 13"/>
          <p:cNvSpPr/>
          <p:nvPr/>
        </p:nvSpPr>
        <p:spPr>
          <a:xfrm>
            <a:off x="11048149" y="320318"/>
            <a:ext cx="271145" cy="203200"/>
          </a:xfrm>
          <a:custGeom>
            <a:avLst/>
            <a:gdLst/>
            <a:ahLst/>
            <a:cxnLst/>
            <a:rect l="l" t="t" r="r" b="b"/>
            <a:pathLst>
              <a:path w="271145" h="203200">
                <a:moveTo>
                  <a:pt x="162407" y="116459"/>
                </a:moveTo>
                <a:lnTo>
                  <a:pt x="131470" y="98602"/>
                </a:lnTo>
                <a:lnTo>
                  <a:pt x="92062" y="166852"/>
                </a:lnTo>
                <a:lnTo>
                  <a:pt x="92062" y="202590"/>
                </a:lnTo>
                <a:lnTo>
                  <a:pt x="122999" y="184721"/>
                </a:lnTo>
                <a:lnTo>
                  <a:pt x="162407" y="116459"/>
                </a:lnTo>
                <a:close/>
              </a:path>
              <a:path w="271145" h="203200">
                <a:moveTo>
                  <a:pt x="271018" y="138582"/>
                </a:moveTo>
                <a:lnTo>
                  <a:pt x="268554" y="121107"/>
                </a:lnTo>
                <a:lnTo>
                  <a:pt x="261645" y="105410"/>
                </a:lnTo>
                <a:lnTo>
                  <a:pt x="250926" y="92214"/>
                </a:lnTo>
                <a:lnTo>
                  <a:pt x="237096" y="82219"/>
                </a:lnTo>
                <a:lnTo>
                  <a:pt x="224409" y="49618"/>
                </a:lnTo>
                <a:lnTo>
                  <a:pt x="201968" y="23545"/>
                </a:lnTo>
                <a:lnTo>
                  <a:pt x="171983" y="6261"/>
                </a:lnTo>
                <a:lnTo>
                  <a:pt x="136715" y="0"/>
                </a:lnTo>
                <a:lnTo>
                  <a:pt x="101777" y="6146"/>
                </a:lnTo>
                <a:lnTo>
                  <a:pt x="72009" y="23114"/>
                </a:lnTo>
                <a:lnTo>
                  <a:pt x="49568" y="48729"/>
                </a:lnTo>
                <a:lnTo>
                  <a:pt x="36639" y="80810"/>
                </a:lnTo>
                <a:lnTo>
                  <a:pt x="21780" y="90627"/>
                </a:lnTo>
                <a:lnTo>
                  <a:pt x="10198" y="104038"/>
                </a:lnTo>
                <a:lnTo>
                  <a:pt x="2679" y="120281"/>
                </a:lnTo>
                <a:lnTo>
                  <a:pt x="0" y="138582"/>
                </a:lnTo>
                <a:lnTo>
                  <a:pt x="3822" y="160324"/>
                </a:lnTo>
                <a:lnTo>
                  <a:pt x="14414" y="178892"/>
                </a:lnTo>
                <a:lnTo>
                  <a:pt x="30403" y="192925"/>
                </a:lnTo>
                <a:lnTo>
                  <a:pt x="50457" y="201079"/>
                </a:lnTo>
                <a:lnTo>
                  <a:pt x="50457" y="169557"/>
                </a:lnTo>
                <a:lnTo>
                  <a:pt x="42214" y="164426"/>
                </a:lnTo>
                <a:lnTo>
                  <a:pt x="35788" y="157264"/>
                </a:lnTo>
                <a:lnTo>
                  <a:pt x="31597" y="148501"/>
                </a:lnTo>
                <a:lnTo>
                  <a:pt x="30111" y="138582"/>
                </a:lnTo>
                <a:lnTo>
                  <a:pt x="32804" y="125374"/>
                </a:lnTo>
                <a:lnTo>
                  <a:pt x="40170" y="114592"/>
                </a:lnTo>
                <a:lnTo>
                  <a:pt x="51079" y="107315"/>
                </a:lnTo>
                <a:lnTo>
                  <a:pt x="64452" y="104648"/>
                </a:lnTo>
                <a:lnTo>
                  <a:pt x="64465" y="102374"/>
                </a:lnTo>
                <a:lnTo>
                  <a:pt x="70142" y="74244"/>
                </a:lnTo>
                <a:lnTo>
                  <a:pt x="85623" y="51282"/>
                </a:lnTo>
                <a:lnTo>
                  <a:pt x="108597" y="35801"/>
                </a:lnTo>
                <a:lnTo>
                  <a:pt x="136715" y="30111"/>
                </a:lnTo>
                <a:lnTo>
                  <a:pt x="158280" y="33388"/>
                </a:lnTo>
                <a:lnTo>
                  <a:pt x="177241" y="42545"/>
                </a:lnTo>
                <a:lnTo>
                  <a:pt x="192620" y="56591"/>
                </a:lnTo>
                <a:lnTo>
                  <a:pt x="203415" y="74536"/>
                </a:lnTo>
                <a:lnTo>
                  <a:pt x="173405" y="74536"/>
                </a:lnTo>
                <a:lnTo>
                  <a:pt x="190792" y="104648"/>
                </a:lnTo>
                <a:lnTo>
                  <a:pt x="231609" y="115379"/>
                </a:lnTo>
                <a:lnTo>
                  <a:pt x="240906" y="138582"/>
                </a:lnTo>
                <a:lnTo>
                  <a:pt x="238201" y="151790"/>
                </a:lnTo>
                <a:lnTo>
                  <a:pt x="230847" y="162572"/>
                </a:lnTo>
                <a:lnTo>
                  <a:pt x="219925" y="169837"/>
                </a:lnTo>
                <a:lnTo>
                  <a:pt x="206565" y="172504"/>
                </a:lnTo>
                <a:lnTo>
                  <a:pt x="162407" y="172504"/>
                </a:lnTo>
                <a:lnTo>
                  <a:pt x="145021" y="202615"/>
                </a:lnTo>
                <a:lnTo>
                  <a:pt x="206565" y="202615"/>
                </a:lnTo>
                <a:lnTo>
                  <a:pt x="231622" y="197573"/>
                </a:lnTo>
                <a:lnTo>
                  <a:pt x="252120" y="183845"/>
                </a:lnTo>
                <a:lnTo>
                  <a:pt x="265938" y="163487"/>
                </a:lnTo>
                <a:lnTo>
                  <a:pt x="271018" y="138582"/>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4" name="object 14"/>
          <p:cNvSpPr txBox="1">
            <a:spLocks noGrp="1"/>
          </p:cNvSpPr>
          <p:nvPr>
            <p:ph type="title"/>
          </p:nvPr>
        </p:nvSpPr>
        <p:spPr>
          <a:xfrm>
            <a:off x="3627885" y="4539836"/>
            <a:ext cx="5800090" cy="635000"/>
          </a:xfrm>
          <a:prstGeom prst="rect">
            <a:avLst/>
          </a:prstGeom>
        </p:spPr>
        <p:txBody>
          <a:bodyPr vert="horz" wrap="square" lIns="0" tIns="12700" rIns="0" bIns="0" rtlCol="0">
            <a:spAutoFit/>
          </a:bodyPr>
          <a:lstStyle/>
          <a:p>
            <a:pPr marL="12700">
              <a:lnSpc>
                <a:spcPct val="100000"/>
              </a:lnSpc>
              <a:spcBef>
                <a:spcPts val="100"/>
              </a:spcBef>
              <a:tabLst>
                <a:tab pos="757555" algn="l"/>
              </a:tabLst>
            </a:pPr>
            <a:r>
              <a:rPr sz="4000" spc="175" dirty="0">
                <a:solidFill>
                  <a:srgbClr val="FFFFFF"/>
                </a:solidFill>
                <a:latin typeface="Hiragino Kaku Gothic Pro W3" panose="020B0300000000000000" pitchFamily="34" charset="-128"/>
                <a:ea typeface="Hiragino Kaku Gothic Pro W3" panose="020B0300000000000000" pitchFamily="34" charset="-128"/>
                <a:cs typeface="Arial"/>
              </a:rPr>
              <a:t>1.</a:t>
            </a:r>
            <a:r>
              <a:rPr sz="4000" dirty="0">
                <a:solidFill>
                  <a:srgbClr val="FFFFFF"/>
                </a:solidFill>
                <a:latin typeface="Hiragino Kaku Gothic Pro W3" panose="020B0300000000000000" pitchFamily="34" charset="-128"/>
                <a:ea typeface="Hiragino Kaku Gothic Pro W3" panose="020B0300000000000000" pitchFamily="34" charset="-128"/>
                <a:cs typeface="Arial"/>
              </a:rPr>
              <a:t>	</a:t>
            </a:r>
            <a:r>
              <a:rPr sz="4000" spc="390" dirty="0">
                <a:solidFill>
                  <a:srgbClr val="FFFFFF"/>
                </a:solidFill>
                <a:latin typeface="Hiragino Kaku Gothic Pro W3" panose="020B0300000000000000" pitchFamily="34" charset="-128"/>
                <a:ea typeface="Hiragino Kaku Gothic Pro W3" panose="020B0300000000000000" pitchFamily="34" charset="-128"/>
              </a:rPr>
              <a:t>クラウドサインとは</a:t>
            </a:r>
            <a:endParaRPr sz="40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91791" y="2929534"/>
            <a:ext cx="2679700" cy="2679700"/>
            <a:chOff x="9191791" y="2929534"/>
            <a:chExt cx="2679700" cy="2679700"/>
          </a:xfrm>
        </p:grpSpPr>
        <p:sp>
          <p:nvSpPr>
            <p:cNvPr id="3" name="object 3"/>
            <p:cNvSpPr/>
            <p:nvPr/>
          </p:nvSpPr>
          <p:spPr>
            <a:xfrm>
              <a:off x="9191791" y="2929534"/>
              <a:ext cx="2679700" cy="2679700"/>
            </a:xfrm>
            <a:custGeom>
              <a:avLst/>
              <a:gdLst/>
              <a:ahLst/>
              <a:cxnLst/>
              <a:rect l="l" t="t" r="r" b="b"/>
              <a:pathLst>
                <a:path w="2679700" h="2679700">
                  <a:moveTo>
                    <a:pt x="1339850" y="0"/>
                  </a:moveTo>
                  <a:lnTo>
                    <a:pt x="1295131" y="741"/>
                  </a:lnTo>
                  <a:lnTo>
                    <a:pt x="1250452" y="2967"/>
                  </a:lnTo>
                  <a:lnTo>
                    <a:pt x="1205853" y="6676"/>
                  </a:lnTo>
                  <a:lnTo>
                    <a:pt x="1161375" y="11869"/>
                  </a:lnTo>
                  <a:lnTo>
                    <a:pt x="1117056" y="18545"/>
                  </a:lnTo>
                  <a:lnTo>
                    <a:pt x="1072938" y="26706"/>
                  </a:lnTo>
                  <a:lnTo>
                    <a:pt x="1029061" y="36350"/>
                  </a:lnTo>
                  <a:lnTo>
                    <a:pt x="985464" y="47477"/>
                  </a:lnTo>
                  <a:lnTo>
                    <a:pt x="942188" y="60088"/>
                  </a:lnTo>
                  <a:lnTo>
                    <a:pt x="899273" y="74183"/>
                  </a:lnTo>
                  <a:lnTo>
                    <a:pt x="856758" y="89762"/>
                  </a:lnTo>
                  <a:lnTo>
                    <a:pt x="814684" y="106824"/>
                  </a:lnTo>
                  <a:lnTo>
                    <a:pt x="773091" y="125370"/>
                  </a:lnTo>
                  <a:lnTo>
                    <a:pt x="732019" y="145400"/>
                  </a:lnTo>
                  <a:lnTo>
                    <a:pt x="691509" y="166913"/>
                  </a:lnTo>
                  <a:lnTo>
                    <a:pt x="651599" y="189910"/>
                  </a:lnTo>
                  <a:lnTo>
                    <a:pt x="612331" y="214391"/>
                  </a:lnTo>
                  <a:lnTo>
                    <a:pt x="573744" y="240355"/>
                  </a:lnTo>
                  <a:lnTo>
                    <a:pt x="535879" y="267803"/>
                  </a:lnTo>
                  <a:lnTo>
                    <a:pt x="498775" y="296735"/>
                  </a:lnTo>
                  <a:lnTo>
                    <a:pt x="462473" y="327151"/>
                  </a:lnTo>
                  <a:lnTo>
                    <a:pt x="427012" y="359050"/>
                  </a:lnTo>
                  <a:lnTo>
                    <a:pt x="392433" y="392432"/>
                  </a:lnTo>
                  <a:lnTo>
                    <a:pt x="359050" y="427011"/>
                  </a:lnTo>
                  <a:lnTo>
                    <a:pt x="327151" y="462472"/>
                  </a:lnTo>
                  <a:lnTo>
                    <a:pt x="296736" y="498774"/>
                  </a:lnTo>
                  <a:lnTo>
                    <a:pt x="267804" y="535878"/>
                  </a:lnTo>
                  <a:lnTo>
                    <a:pt x="240356" y="573743"/>
                  </a:lnTo>
                  <a:lnTo>
                    <a:pt x="214392" y="612330"/>
                  </a:lnTo>
                  <a:lnTo>
                    <a:pt x="189911" y="651598"/>
                  </a:lnTo>
                  <a:lnTo>
                    <a:pt x="166914" y="691508"/>
                  </a:lnTo>
                  <a:lnTo>
                    <a:pt x="145400" y="732019"/>
                  </a:lnTo>
                  <a:lnTo>
                    <a:pt x="125371" y="773090"/>
                  </a:lnTo>
                  <a:lnTo>
                    <a:pt x="106825" y="814683"/>
                  </a:lnTo>
                  <a:lnTo>
                    <a:pt x="89762" y="856757"/>
                  </a:lnTo>
                  <a:lnTo>
                    <a:pt x="74184" y="899272"/>
                  </a:lnTo>
                  <a:lnTo>
                    <a:pt x="60089" y="942187"/>
                  </a:lnTo>
                  <a:lnTo>
                    <a:pt x="47477" y="985463"/>
                  </a:lnTo>
                  <a:lnTo>
                    <a:pt x="36350" y="1029060"/>
                  </a:lnTo>
                  <a:lnTo>
                    <a:pt x="26706" y="1072938"/>
                  </a:lnTo>
                  <a:lnTo>
                    <a:pt x="18546" y="1117055"/>
                  </a:lnTo>
                  <a:lnTo>
                    <a:pt x="11869" y="1161374"/>
                  </a:lnTo>
                  <a:lnTo>
                    <a:pt x="6676" y="1205852"/>
                  </a:lnTo>
                  <a:lnTo>
                    <a:pt x="2967" y="1250451"/>
                  </a:lnTo>
                  <a:lnTo>
                    <a:pt x="741" y="1295130"/>
                  </a:lnTo>
                  <a:lnTo>
                    <a:pt x="0" y="1339849"/>
                  </a:lnTo>
                  <a:lnTo>
                    <a:pt x="741" y="1384568"/>
                  </a:lnTo>
                  <a:lnTo>
                    <a:pt x="2967" y="1429247"/>
                  </a:lnTo>
                  <a:lnTo>
                    <a:pt x="6676" y="1473846"/>
                  </a:lnTo>
                  <a:lnTo>
                    <a:pt x="11869" y="1518325"/>
                  </a:lnTo>
                  <a:lnTo>
                    <a:pt x="18546" y="1562643"/>
                  </a:lnTo>
                  <a:lnTo>
                    <a:pt x="26706" y="1606761"/>
                  </a:lnTo>
                  <a:lnTo>
                    <a:pt x="36350" y="1650638"/>
                  </a:lnTo>
                  <a:lnTo>
                    <a:pt x="47477" y="1694235"/>
                  </a:lnTo>
                  <a:lnTo>
                    <a:pt x="60089" y="1737511"/>
                  </a:lnTo>
                  <a:lnTo>
                    <a:pt x="74184" y="1780427"/>
                  </a:lnTo>
                  <a:lnTo>
                    <a:pt x="89762" y="1822941"/>
                  </a:lnTo>
                  <a:lnTo>
                    <a:pt x="106825" y="1865015"/>
                  </a:lnTo>
                  <a:lnTo>
                    <a:pt x="125371" y="1906608"/>
                  </a:lnTo>
                  <a:lnTo>
                    <a:pt x="145400" y="1947680"/>
                  </a:lnTo>
                  <a:lnTo>
                    <a:pt x="166914" y="1988191"/>
                  </a:lnTo>
                  <a:lnTo>
                    <a:pt x="189911" y="2028100"/>
                  </a:lnTo>
                  <a:lnTo>
                    <a:pt x="214392" y="2067368"/>
                  </a:lnTo>
                  <a:lnTo>
                    <a:pt x="240356" y="2105955"/>
                  </a:lnTo>
                  <a:lnTo>
                    <a:pt x="267804" y="2143820"/>
                  </a:lnTo>
                  <a:lnTo>
                    <a:pt x="296736" y="2180924"/>
                  </a:lnTo>
                  <a:lnTo>
                    <a:pt x="327151" y="2217227"/>
                  </a:lnTo>
                  <a:lnTo>
                    <a:pt x="359050" y="2252687"/>
                  </a:lnTo>
                  <a:lnTo>
                    <a:pt x="392433" y="2287266"/>
                  </a:lnTo>
                  <a:lnTo>
                    <a:pt x="427012" y="2320649"/>
                  </a:lnTo>
                  <a:lnTo>
                    <a:pt x="462473" y="2352548"/>
                  </a:lnTo>
                  <a:lnTo>
                    <a:pt x="498775" y="2382963"/>
                  </a:lnTo>
                  <a:lnTo>
                    <a:pt x="535879" y="2411895"/>
                  </a:lnTo>
                  <a:lnTo>
                    <a:pt x="573744" y="2439343"/>
                  </a:lnTo>
                  <a:lnTo>
                    <a:pt x="612331" y="2465307"/>
                  </a:lnTo>
                  <a:lnTo>
                    <a:pt x="651599" y="2489788"/>
                  </a:lnTo>
                  <a:lnTo>
                    <a:pt x="691509" y="2512785"/>
                  </a:lnTo>
                  <a:lnTo>
                    <a:pt x="732019" y="2534298"/>
                  </a:lnTo>
                  <a:lnTo>
                    <a:pt x="773091" y="2554328"/>
                  </a:lnTo>
                  <a:lnTo>
                    <a:pt x="814684" y="2572874"/>
                  </a:lnTo>
                  <a:lnTo>
                    <a:pt x="856758" y="2589936"/>
                  </a:lnTo>
                  <a:lnTo>
                    <a:pt x="899273" y="2605515"/>
                  </a:lnTo>
                  <a:lnTo>
                    <a:pt x="942188" y="2619610"/>
                  </a:lnTo>
                  <a:lnTo>
                    <a:pt x="985464" y="2632221"/>
                  </a:lnTo>
                  <a:lnTo>
                    <a:pt x="1029061" y="2643349"/>
                  </a:lnTo>
                  <a:lnTo>
                    <a:pt x="1072938" y="2652993"/>
                  </a:lnTo>
                  <a:lnTo>
                    <a:pt x="1117056" y="2661153"/>
                  </a:lnTo>
                  <a:lnTo>
                    <a:pt x="1161375" y="2667829"/>
                  </a:lnTo>
                  <a:lnTo>
                    <a:pt x="1205853" y="2673022"/>
                  </a:lnTo>
                  <a:lnTo>
                    <a:pt x="1250452" y="2676732"/>
                  </a:lnTo>
                  <a:lnTo>
                    <a:pt x="1295131" y="2678957"/>
                  </a:lnTo>
                  <a:lnTo>
                    <a:pt x="1339850" y="2679699"/>
                  </a:lnTo>
                  <a:lnTo>
                    <a:pt x="1384569" y="2678957"/>
                  </a:lnTo>
                  <a:lnTo>
                    <a:pt x="1429248" y="2676732"/>
                  </a:lnTo>
                  <a:lnTo>
                    <a:pt x="1473847" y="2673022"/>
                  </a:lnTo>
                  <a:lnTo>
                    <a:pt x="1518326" y="2667829"/>
                  </a:lnTo>
                  <a:lnTo>
                    <a:pt x="1562644" y="2661153"/>
                  </a:lnTo>
                  <a:lnTo>
                    <a:pt x="1606762" y="2652993"/>
                  </a:lnTo>
                  <a:lnTo>
                    <a:pt x="1650639" y="2643349"/>
                  </a:lnTo>
                  <a:lnTo>
                    <a:pt x="1694236" y="2632221"/>
                  </a:lnTo>
                  <a:lnTo>
                    <a:pt x="1737512" y="2619610"/>
                  </a:lnTo>
                  <a:lnTo>
                    <a:pt x="1780428" y="2605515"/>
                  </a:lnTo>
                  <a:lnTo>
                    <a:pt x="1822942" y="2589936"/>
                  </a:lnTo>
                  <a:lnTo>
                    <a:pt x="1865016" y="2572874"/>
                  </a:lnTo>
                  <a:lnTo>
                    <a:pt x="1906609" y="2554328"/>
                  </a:lnTo>
                  <a:lnTo>
                    <a:pt x="1947681" y="2534298"/>
                  </a:lnTo>
                  <a:lnTo>
                    <a:pt x="1988191" y="2512785"/>
                  </a:lnTo>
                  <a:lnTo>
                    <a:pt x="2028101" y="2489788"/>
                  </a:lnTo>
                  <a:lnTo>
                    <a:pt x="2067369" y="2465307"/>
                  </a:lnTo>
                  <a:lnTo>
                    <a:pt x="2105956" y="2439343"/>
                  </a:lnTo>
                  <a:lnTo>
                    <a:pt x="2143821" y="2411895"/>
                  </a:lnTo>
                  <a:lnTo>
                    <a:pt x="2180925" y="2382963"/>
                  </a:lnTo>
                  <a:lnTo>
                    <a:pt x="2217228" y="2352548"/>
                  </a:lnTo>
                  <a:lnTo>
                    <a:pt x="2252688" y="2320649"/>
                  </a:lnTo>
                  <a:lnTo>
                    <a:pt x="2287267" y="2287266"/>
                  </a:lnTo>
                  <a:lnTo>
                    <a:pt x="2320650" y="2252687"/>
                  </a:lnTo>
                  <a:lnTo>
                    <a:pt x="2352549" y="2217227"/>
                  </a:lnTo>
                  <a:lnTo>
                    <a:pt x="2382964" y="2180924"/>
                  </a:lnTo>
                  <a:lnTo>
                    <a:pt x="2411896" y="2143820"/>
                  </a:lnTo>
                  <a:lnTo>
                    <a:pt x="2439344" y="2105955"/>
                  </a:lnTo>
                  <a:lnTo>
                    <a:pt x="2465308" y="2067368"/>
                  </a:lnTo>
                  <a:lnTo>
                    <a:pt x="2489789" y="2028100"/>
                  </a:lnTo>
                  <a:lnTo>
                    <a:pt x="2512786" y="1988191"/>
                  </a:lnTo>
                  <a:lnTo>
                    <a:pt x="2534299" y="1947680"/>
                  </a:lnTo>
                  <a:lnTo>
                    <a:pt x="2554329" y="1906608"/>
                  </a:lnTo>
                  <a:lnTo>
                    <a:pt x="2572875" y="1865015"/>
                  </a:lnTo>
                  <a:lnTo>
                    <a:pt x="2589937" y="1822941"/>
                  </a:lnTo>
                  <a:lnTo>
                    <a:pt x="2605516" y="1780427"/>
                  </a:lnTo>
                  <a:lnTo>
                    <a:pt x="2619611" y="1737511"/>
                  </a:lnTo>
                  <a:lnTo>
                    <a:pt x="2632222" y="1694235"/>
                  </a:lnTo>
                  <a:lnTo>
                    <a:pt x="2643350" y="1650638"/>
                  </a:lnTo>
                  <a:lnTo>
                    <a:pt x="2652994" y="1606761"/>
                  </a:lnTo>
                  <a:lnTo>
                    <a:pt x="2661154" y="1562643"/>
                  </a:lnTo>
                  <a:lnTo>
                    <a:pt x="2667830" y="1518325"/>
                  </a:lnTo>
                  <a:lnTo>
                    <a:pt x="2673023" y="1473846"/>
                  </a:lnTo>
                  <a:lnTo>
                    <a:pt x="2676732" y="1429247"/>
                  </a:lnTo>
                  <a:lnTo>
                    <a:pt x="2678958" y="1384568"/>
                  </a:lnTo>
                  <a:lnTo>
                    <a:pt x="2679700" y="1339849"/>
                  </a:lnTo>
                  <a:lnTo>
                    <a:pt x="2678958" y="1295130"/>
                  </a:lnTo>
                  <a:lnTo>
                    <a:pt x="2676732" y="1250451"/>
                  </a:lnTo>
                  <a:lnTo>
                    <a:pt x="2673023" y="1205852"/>
                  </a:lnTo>
                  <a:lnTo>
                    <a:pt x="2667830" y="1161374"/>
                  </a:lnTo>
                  <a:lnTo>
                    <a:pt x="2661154" y="1117055"/>
                  </a:lnTo>
                  <a:lnTo>
                    <a:pt x="2652994" y="1072938"/>
                  </a:lnTo>
                  <a:lnTo>
                    <a:pt x="2643350" y="1029060"/>
                  </a:lnTo>
                  <a:lnTo>
                    <a:pt x="2632222" y="985463"/>
                  </a:lnTo>
                  <a:lnTo>
                    <a:pt x="2619611" y="942187"/>
                  </a:lnTo>
                  <a:lnTo>
                    <a:pt x="2605516" y="899272"/>
                  </a:lnTo>
                  <a:lnTo>
                    <a:pt x="2589937" y="856757"/>
                  </a:lnTo>
                  <a:lnTo>
                    <a:pt x="2572875" y="814683"/>
                  </a:lnTo>
                  <a:lnTo>
                    <a:pt x="2554329" y="773090"/>
                  </a:lnTo>
                  <a:lnTo>
                    <a:pt x="2534299" y="732019"/>
                  </a:lnTo>
                  <a:lnTo>
                    <a:pt x="2512786" y="691508"/>
                  </a:lnTo>
                  <a:lnTo>
                    <a:pt x="2489789" y="651598"/>
                  </a:lnTo>
                  <a:lnTo>
                    <a:pt x="2465308" y="612330"/>
                  </a:lnTo>
                  <a:lnTo>
                    <a:pt x="2439344" y="573743"/>
                  </a:lnTo>
                  <a:lnTo>
                    <a:pt x="2411896" y="535878"/>
                  </a:lnTo>
                  <a:lnTo>
                    <a:pt x="2382964" y="498774"/>
                  </a:lnTo>
                  <a:lnTo>
                    <a:pt x="2352549" y="462472"/>
                  </a:lnTo>
                  <a:lnTo>
                    <a:pt x="2320650" y="427011"/>
                  </a:lnTo>
                  <a:lnTo>
                    <a:pt x="2287267" y="392432"/>
                  </a:lnTo>
                  <a:lnTo>
                    <a:pt x="2252688" y="359050"/>
                  </a:lnTo>
                  <a:lnTo>
                    <a:pt x="2217228" y="327151"/>
                  </a:lnTo>
                  <a:lnTo>
                    <a:pt x="2180925" y="296735"/>
                  </a:lnTo>
                  <a:lnTo>
                    <a:pt x="2143821" y="267803"/>
                  </a:lnTo>
                  <a:lnTo>
                    <a:pt x="2105956" y="240355"/>
                  </a:lnTo>
                  <a:lnTo>
                    <a:pt x="2067369" y="214391"/>
                  </a:lnTo>
                  <a:lnTo>
                    <a:pt x="2028101" y="189910"/>
                  </a:lnTo>
                  <a:lnTo>
                    <a:pt x="1988191" y="166913"/>
                  </a:lnTo>
                  <a:lnTo>
                    <a:pt x="1947681" y="145400"/>
                  </a:lnTo>
                  <a:lnTo>
                    <a:pt x="1906609" y="125370"/>
                  </a:lnTo>
                  <a:lnTo>
                    <a:pt x="1865016" y="106824"/>
                  </a:lnTo>
                  <a:lnTo>
                    <a:pt x="1822942" y="89762"/>
                  </a:lnTo>
                  <a:lnTo>
                    <a:pt x="1780428" y="74183"/>
                  </a:lnTo>
                  <a:lnTo>
                    <a:pt x="1737512" y="60088"/>
                  </a:lnTo>
                  <a:lnTo>
                    <a:pt x="1694236" y="47477"/>
                  </a:lnTo>
                  <a:lnTo>
                    <a:pt x="1650639" y="36350"/>
                  </a:lnTo>
                  <a:lnTo>
                    <a:pt x="1606762" y="26706"/>
                  </a:lnTo>
                  <a:lnTo>
                    <a:pt x="1562644" y="18545"/>
                  </a:lnTo>
                  <a:lnTo>
                    <a:pt x="1518326" y="11869"/>
                  </a:lnTo>
                  <a:lnTo>
                    <a:pt x="1473847" y="6676"/>
                  </a:lnTo>
                  <a:lnTo>
                    <a:pt x="1429248" y="2967"/>
                  </a:lnTo>
                  <a:lnTo>
                    <a:pt x="1384569" y="741"/>
                  </a:lnTo>
                  <a:lnTo>
                    <a:pt x="133985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p:nvPr/>
          </p:nvSpPr>
          <p:spPr>
            <a:xfrm>
              <a:off x="10524745" y="3470632"/>
              <a:ext cx="629285" cy="825500"/>
            </a:xfrm>
            <a:custGeom>
              <a:avLst/>
              <a:gdLst/>
              <a:ahLst/>
              <a:cxnLst/>
              <a:rect l="l" t="t" r="r" b="b"/>
              <a:pathLst>
                <a:path w="629284" h="825500">
                  <a:moveTo>
                    <a:pt x="629113" y="0"/>
                  </a:moveTo>
                  <a:lnTo>
                    <a:pt x="0" y="0"/>
                  </a:lnTo>
                  <a:lnTo>
                    <a:pt x="0" y="825352"/>
                  </a:lnTo>
                  <a:lnTo>
                    <a:pt x="629113" y="825352"/>
                  </a:lnTo>
                  <a:lnTo>
                    <a:pt x="629113"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0524746" y="3470635"/>
              <a:ext cx="629285" cy="98425"/>
            </a:xfrm>
            <a:custGeom>
              <a:avLst/>
              <a:gdLst/>
              <a:ahLst/>
              <a:cxnLst/>
              <a:rect l="l" t="t" r="r" b="b"/>
              <a:pathLst>
                <a:path w="629284" h="98425">
                  <a:moveTo>
                    <a:pt x="629113" y="0"/>
                  </a:moveTo>
                  <a:lnTo>
                    <a:pt x="0" y="0"/>
                  </a:lnTo>
                  <a:lnTo>
                    <a:pt x="71569" y="98117"/>
                  </a:lnTo>
                  <a:lnTo>
                    <a:pt x="557541" y="98117"/>
                  </a:lnTo>
                  <a:lnTo>
                    <a:pt x="629113" y="0"/>
                  </a:lnTo>
                  <a:close/>
                </a:path>
              </a:pathLst>
            </a:custGeom>
            <a:solidFill>
              <a:srgbClr val="1571D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0820299" y="3504831"/>
              <a:ext cx="35560" cy="127635"/>
            </a:xfrm>
            <a:custGeom>
              <a:avLst/>
              <a:gdLst/>
              <a:ahLst/>
              <a:cxnLst/>
              <a:rect l="l" t="t" r="r" b="b"/>
              <a:pathLst>
                <a:path w="35559" h="127635">
                  <a:moveTo>
                    <a:pt x="35547" y="99745"/>
                  </a:moveTo>
                  <a:lnTo>
                    <a:pt x="27597" y="91782"/>
                  </a:lnTo>
                  <a:lnTo>
                    <a:pt x="7950" y="91782"/>
                  </a:lnTo>
                  <a:lnTo>
                    <a:pt x="0" y="99745"/>
                  </a:lnTo>
                  <a:lnTo>
                    <a:pt x="0" y="119380"/>
                  </a:lnTo>
                  <a:lnTo>
                    <a:pt x="7950" y="127342"/>
                  </a:lnTo>
                  <a:lnTo>
                    <a:pt x="27597" y="127342"/>
                  </a:lnTo>
                  <a:lnTo>
                    <a:pt x="35547" y="119380"/>
                  </a:lnTo>
                  <a:lnTo>
                    <a:pt x="35547" y="109562"/>
                  </a:lnTo>
                  <a:lnTo>
                    <a:pt x="35547" y="99745"/>
                  </a:lnTo>
                  <a:close/>
                </a:path>
                <a:path w="35559" h="127635">
                  <a:moveTo>
                    <a:pt x="35547" y="7962"/>
                  </a:moveTo>
                  <a:lnTo>
                    <a:pt x="27597" y="0"/>
                  </a:lnTo>
                  <a:lnTo>
                    <a:pt x="7950" y="0"/>
                  </a:lnTo>
                  <a:lnTo>
                    <a:pt x="0" y="7962"/>
                  </a:lnTo>
                  <a:lnTo>
                    <a:pt x="0" y="27597"/>
                  </a:lnTo>
                  <a:lnTo>
                    <a:pt x="7950" y="35560"/>
                  </a:lnTo>
                  <a:lnTo>
                    <a:pt x="27597" y="35560"/>
                  </a:lnTo>
                  <a:lnTo>
                    <a:pt x="35547" y="27597"/>
                  </a:lnTo>
                  <a:lnTo>
                    <a:pt x="35547" y="17780"/>
                  </a:lnTo>
                  <a:lnTo>
                    <a:pt x="35547" y="7962"/>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10826873" y="3534848"/>
              <a:ext cx="22860" cy="73025"/>
            </a:xfrm>
            <a:custGeom>
              <a:avLst/>
              <a:gdLst/>
              <a:ahLst/>
              <a:cxnLst/>
              <a:rect l="l" t="t" r="r" b="b"/>
              <a:pathLst>
                <a:path w="22859" h="73025">
                  <a:moveTo>
                    <a:pt x="0" y="0"/>
                  </a:moveTo>
                  <a:lnTo>
                    <a:pt x="22403" y="72814"/>
                  </a:lnTo>
                </a:path>
              </a:pathLst>
            </a:custGeom>
            <a:ln w="3175">
              <a:solidFill>
                <a:srgbClr val="DAE3E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10826875" y="3534848"/>
              <a:ext cx="22860" cy="73025"/>
            </a:xfrm>
            <a:custGeom>
              <a:avLst/>
              <a:gdLst/>
              <a:ahLst/>
              <a:cxnLst/>
              <a:rect l="l" t="t" r="r" b="b"/>
              <a:pathLst>
                <a:path w="22859" h="73025">
                  <a:moveTo>
                    <a:pt x="22403" y="0"/>
                  </a:moveTo>
                  <a:lnTo>
                    <a:pt x="0" y="72814"/>
                  </a:lnTo>
                </a:path>
              </a:pathLst>
            </a:custGeom>
            <a:ln w="3175">
              <a:solidFill>
                <a:srgbClr val="DAE3E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0087963" y="3234116"/>
              <a:ext cx="603885" cy="792480"/>
            </a:xfrm>
            <a:custGeom>
              <a:avLst/>
              <a:gdLst/>
              <a:ahLst/>
              <a:cxnLst/>
              <a:rect l="l" t="t" r="r" b="b"/>
              <a:pathLst>
                <a:path w="603884" h="792479">
                  <a:moveTo>
                    <a:pt x="603846" y="0"/>
                  </a:moveTo>
                  <a:lnTo>
                    <a:pt x="0" y="0"/>
                  </a:lnTo>
                  <a:lnTo>
                    <a:pt x="0" y="792258"/>
                  </a:lnTo>
                  <a:lnTo>
                    <a:pt x="603846" y="792258"/>
                  </a:lnTo>
                  <a:lnTo>
                    <a:pt x="60384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10190455" y="3357879"/>
              <a:ext cx="399415" cy="476250"/>
            </a:xfrm>
            <a:custGeom>
              <a:avLst/>
              <a:gdLst/>
              <a:ahLst/>
              <a:cxnLst/>
              <a:rect l="l" t="t" r="r" b="b"/>
              <a:pathLst>
                <a:path w="399415" h="476250">
                  <a:moveTo>
                    <a:pt x="398437" y="461010"/>
                  </a:moveTo>
                  <a:lnTo>
                    <a:pt x="0" y="461010"/>
                  </a:lnTo>
                  <a:lnTo>
                    <a:pt x="0" y="474980"/>
                  </a:lnTo>
                  <a:lnTo>
                    <a:pt x="698" y="474980"/>
                  </a:lnTo>
                  <a:lnTo>
                    <a:pt x="698" y="476250"/>
                  </a:lnTo>
                  <a:lnTo>
                    <a:pt x="397738" y="476250"/>
                  </a:lnTo>
                  <a:lnTo>
                    <a:pt x="397738" y="474980"/>
                  </a:lnTo>
                  <a:lnTo>
                    <a:pt x="398437" y="474980"/>
                  </a:lnTo>
                  <a:lnTo>
                    <a:pt x="398437" y="461010"/>
                  </a:lnTo>
                  <a:close/>
                </a:path>
                <a:path w="399415" h="476250">
                  <a:moveTo>
                    <a:pt x="398437" y="422910"/>
                  </a:moveTo>
                  <a:lnTo>
                    <a:pt x="397776" y="422910"/>
                  </a:lnTo>
                  <a:lnTo>
                    <a:pt x="397776" y="421640"/>
                  </a:lnTo>
                  <a:lnTo>
                    <a:pt x="660" y="421640"/>
                  </a:lnTo>
                  <a:lnTo>
                    <a:pt x="660" y="422910"/>
                  </a:lnTo>
                  <a:lnTo>
                    <a:pt x="0" y="422910"/>
                  </a:lnTo>
                  <a:lnTo>
                    <a:pt x="0" y="436880"/>
                  </a:lnTo>
                  <a:lnTo>
                    <a:pt x="398437" y="436880"/>
                  </a:lnTo>
                  <a:lnTo>
                    <a:pt x="398437" y="422910"/>
                  </a:lnTo>
                  <a:close/>
                </a:path>
                <a:path w="399415" h="476250">
                  <a:moveTo>
                    <a:pt x="398437" y="384810"/>
                  </a:moveTo>
                  <a:lnTo>
                    <a:pt x="398030" y="384810"/>
                  </a:lnTo>
                  <a:lnTo>
                    <a:pt x="398030" y="383540"/>
                  </a:lnTo>
                  <a:lnTo>
                    <a:pt x="406" y="383540"/>
                  </a:lnTo>
                  <a:lnTo>
                    <a:pt x="406" y="384810"/>
                  </a:lnTo>
                  <a:lnTo>
                    <a:pt x="0" y="384810"/>
                  </a:lnTo>
                  <a:lnTo>
                    <a:pt x="0" y="398780"/>
                  </a:lnTo>
                  <a:lnTo>
                    <a:pt x="398437" y="398780"/>
                  </a:lnTo>
                  <a:lnTo>
                    <a:pt x="398437" y="384810"/>
                  </a:lnTo>
                  <a:close/>
                </a:path>
                <a:path w="399415" h="476250">
                  <a:moveTo>
                    <a:pt x="399262" y="307340"/>
                  </a:moveTo>
                  <a:lnTo>
                    <a:pt x="825" y="307340"/>
                  </a:lnTo>
                  <a:lnTo>
                    <a:pt x="825" y="321310"/>
                  </a:lnTo>
                  <a:lnTo>
                    <a:pt x="1168" y="321310"/>
                  </a:lnTo>
                  <a:lnTo>
                    <a:pt x="1168" y="322580"/>
                  </a:lnTo>
                  <a:lnTo>
                    <a:pt x="398907" y="322580"/>
                  </a:lnTo>
                  <a:lnTo>
                    <a:pt x="398907" y="321310"/>
                  </a:lnTo>
                  <a:lnTo>
                    <a:pt x="399262" y="321310"/>
                  </a:lnTo>
                  <a:lnTo>
                    <a:pt x="399262" y="307340"/>
                  </a:lnTo>
                  <a:close/>
                </a:path>
                <a:path w="399415" h="476250">
                  <a:moveTo>
                    <a:pt x="399262" y="269240"/>
                  </a:moveTo>
                  <a:lnTo>
                    <a:pt x="825" y="269240"/>
                  </a:lnTo>
                  <a:lnTo>
                    <a:pt x="825" y="283210"/>
                  </a:lnTo>
                  <a:lnTo>
                    <a:pt x="1422" y="283210"/>
                  </a:lnTo>
                  <a:lnTo>
                    <a:pt x="1422" y="284480"/>
                  </a:lnTo>
                  <a:lnTo>
                    <a:pt x="398653" y="284480"/>
                  </a:lnTo>
                  <a:lnTo>
                    <a:pt x="398653" y="283210"/>
                  </a:lnTo>
                  <a:lnTo>
                    <a:pt x="399262" y="283210"/>
                  </a:lnTo>
                  <a:lnTo>
                    <a:pt x="399262" y="269240"/>
                  </a:lnTo>
                  <a:close/>
                </a:path>
                <a:path w="399415" h="476250">
                  <a:moveTo>
                    <a:pt x="399262" y="231267"/>
                  </a:moveTo>
                  <a:lnTo>
                    <a:pt x="398526" y="230530"/>
                  </a:lnTo>
                  <a:lnTo>
                    <a:pt x="1562" y="230530"/>
                  </a:lnTo>
                  <a:lnTo>
                    <a:pt x="825" y="231267"/>
                  </a:lnTo>
                  <a:lnTo>
                    <a:pt x="825" y="244894"/>
                  </a:lnTo>
                  <a:lnTo>
                    <a:pt x="1562" y="245630"/>
                  </a:lnTo>
                  <a:lnTo>
                    <a:pt x="397611" y="245630"/>
                  </a:lnTo>
                  <a:lnTo>
                    <a:pt x="398526" y="245630"/>
                  </a:lnTo>
                  <a:lnTo>
                    <a:pt x="399262" y="244894"/>
                  </a:lnTo>
                  <a:lnTo>
                    <a:pt x="399262" y="231267"/>
                  </a:lnTo>
                  <a:close/>
                </a:path>
                <a:path w="399415" h="476250">
                  <a:moveTo>
                    <a:pt x="399262" y="193040"/>
                  </a:moveTo>
                  <a:lnTo>
                    <a:pt x="398945" y="193040"/>
                  </a:lnTo>
                  <a:lnTo>
                    <a:pt x="398945" y="191770"/>
                  </a:lnTo>
                  <a:lnTo>
                    <a:pt x="1143" y="191770"/>
                  </a:lnTo>
                  <a:lnTo>
                    <a:pt x="1143" y="193040"/>
                  </a:lnTo>
                  <a:lnTo>
                    <a:pt x="825" y="193040"/>
                  </a:lnTo>
                  <a:lnTo>
                    <a:pt x="825" y="205740"/>
                  </a:lnTo>
                  <a:lnTo>
                    <a:pt x="850" y="207010"/>
                  </a:lnTo>
                  <a:lnTo>
                    <a:pt x="399224" y="207010"/>
                  </a:lnTo>
                  <a:lnTo>
                    <a:pt x="399224" y="205740"/>
                  </a:lnTo>
                  <a:lnTo>
                    <a:pt x="399262" y="193040"/>
                  </a:lnTo>
                  <a:close/>
                </a:path>
                <a:path w="399415" h="476250">
                  <a:moveTo>
                    <a:pt x="399262" y="154940"/>
                  </a:moveTo>
                  <a:lnTo>
                    <a:pt x="399199" y="153670"/>
                  </a:lnTo>
                  <a:lnTo>
                    <a:pt x="889" y="153670"/>
                  </a:lnTo>
                  <a:lnTo>
                    <a:pt x="889" y="154940"/>
                  </a:lnTo>
                  <a:lnTo>
                    <a:pt x="825" y="167640"/>
                  </a:lnTo>
                  <a:lnTo>
                    <a:pt x="1104" y="167640"/>
                  </a:lnTo>
                  <a:lnTo>
                    <a:pt x="1104" y="168910"/>
                  </a:lnTo>
                  <a:lnTo>
                    <a:pt x="398970" y="168910"/>
                  </a:lnTo>
                  <a:lnTo>
                    <a:pt x="398970" y="167640"/>
                  </a:lnTo>
                  <a:lnTo>
                    <a:pt x="399262" y="167640"/>
                  </a:lnTo>
                  <a:lnTo>
                    <a:pt x="399262" y="154940"/>
                  </a:lnTo>
                  <a:close/>
                </a:path>
                <a:path w="399415" h="476250">
                  <a:moveTo>
                    <a:pt x="399262" y="115570"/>
                  </a:moveTo>
                  <a:lnTo>
                    <a:pt x="825" y="115570"/>
                  </a:lnTo>
                  <a:lnTo>
                    <a:pt x="825" y="129540"/>
                  </a:lnTo>
                  <a:lnTo>
                    <a:pt x="1358" y="129540"/>
                  </a:lnTo>
                  <a:lnTo>
                    <a:pt x="1358" y="130810"/>
                  </a:lnTo>
                  <a:lnTo>
                    <a:pt x="398716" y="130810"/>
                  </a:lnTo>
                  <a:lnTo>
                    <a:pt x="398716" y="129540"/>
                  </a:lnTo>
                  <a:lnTo>
                    <a:pt x="399262" y="129540"/>
                  </a:lnTo>
                  <a:lnTo>
                    <a:pt x="399262" y="115570"/>
                  </a:lnTo>
                  <a:close/>
                </a:path>
                <a:path w="399415" h="476250">
                  <a:moveTo>
                    <a:pt x="399262" y="77470"/>
                  </a:moveTo>
                  <a:lnTo>
                    <a:pt x="398627" y="77470"/>
                  </a:lnTo>
                  <a:lnTo>
                    <a:pt x="398627" y="76200"/>
                  </a:lnTo>
                  <a:lnTo>
                    <a:pt x="1460" y="76200"/>
                  </a:lnTo>
                  <a:lnTo>
                    <a:pt x="1460" y="77470"/>
                  </a:lnTo>
                  <a:lnTo>
                    <a:pt x="825" y="77470"/>
                  </a:lnTo>
                  <a:lnTo>
                    <a:pt x="825" y="91440"/>
                  </a:lnTo>
                  <a:lnTo>
                    <a:pt x="399262" y="91440"/>
                  </a:lnTo>
                  <a:lnTo>
                    <a:pt x="399262" y="77470"/>
                  </a:lnTo>
                  <a:close/>
                </a:path>
                <a:path w="399415" h="476250">
                  <a:moveTo>
                    <a:pt x="399262" y="39370"/>
                  </a:moveTo>
                  <a:lnTo>
                    <a:pt x="398881" y="39370"/>
                  </a:lnTo>
                  <a:lnTo>
                    <a:pt x="398881" y="38100"/>
                  </a:lnTo>
                  <a:lnTo>
                    <a:pt x="1206" y="38100"/>
                  </a:lnTo>
                  <a:lnTo>
                    <a:pt x="1206" y="39370"/>
                  </a:lnTo>
                  <a:lnTo>
                    <a:pt x="825" y="39370"/>
                  </a:lnTo>
                  <a:lnTo>
                    <a:pt x="825" y="53340"/>
                  </a:lnTo>
                  <a:lnTo>
                    <a:pt x="399262" y="53340"/>
                  </a:lnTo>
                  <a:lnTo>
                    <a:pt x="399262" y="39370"/>
                  </a:lnTo>
                  <a:close/>
                </a:path>
                <a:path w="399415" h="476250">
                  <a:moveTo>
                    <a:pt x="399262" y="1270"/>
                  </a:moveTo>
                  <a:lnTo>
                    <a:pt x="399135" y="1270"/>
                  </a:lnTo>
                  <a:lnTo>
                    <a:pt x="399135" y="0"/>
                  </a:lnTo>
                  <a:lnTo>
                    <a:pt x="952" y="0"/>
                  </a:lnTo>
                  <a:lnTo>
                    <a:pt x="952" y="1270"/>
                  </a:lnTo>
                  <a:lnTo>
                    <a:pt x="825" y="1270"/>
                  </a:lnTo>
                  <a:lnTo>
                    <a:pt x="825" y="13970"/>
                  </a:lnTo>
                  <a:lnTo>
                    <a:pt x="1041" y="13970"/>
                  </a:lnTo>
                  <a:lnTo>
                    <a:pt x="1041" y="15240"/>
                  </a:lnTo>
                  <a:lnTo>
                    <a:pt x="399034" y="15240"/>
                  </a:lnTo>
                  <a:lnTo>
                    <a:pt x="399034" y="13970"/>
                  </a:lnTo>
                  <a:lnTo>
                    <a:pt x="399262" y="13970"/>
                  </a:lnTo>
                  <a:lnTo>
                    <a:pt x="399262" y="127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10524877" y="3881877"/>
              <a:ext cx="63500" cy="63500"/>
            </a:xfrm>
            <a:custGeom>
              <a:avLst/>
              <a:gdLst/>
              <a:ahLst/>
              <a:cxnLst/>
              <a:rect l="l" t="t" r="r" b="b"/>
              <a:pathLst>
                <a:path w="63500" h="63500">
                  <a:moveTo>
                    <a:pt x="63206" y="31603"/>
                  </a:moveTo>
                  <a:lnTo>
                    <a:pt x="60722" y="43904"/>
                  </a:lnTo>
                  <a:lnTo>
                    <a:pt x="53949" y="53949"/>
                  </a:lnTo>
                  <a:lnTo>
                    <a:pt x="43904" y="60722"/>
                  </a:lnTo>
                  <a:lnTo>
                    <a:pt x="31603" y="63206"/>
                  </a:lnTo>
                  <a:lnTo>
                    <a:pt x="19301" y="60722"/>
                  </a:lnTo>
                  <a:lnTo>
                    <a:pt x="9256" y="53949"/>
                  </a:lnTo>
                  <a:lnTo>
                    <a:pt x="2483" y="43904"/>
                  </a:lnTo>
                  <a:lnTo>
                    <a:pt x="0" y="31603"/>
                  </a:lnTo>
                  <a:lnTo>
                    <a:pt x="2483" y="19301"/>
                  </a:lnTo>
                  <a:lnTo>
                    <a:pt x="9256" y="9256"/>
                  </a:lnTo>
                  <a:lnTo>
                    <a:pt x="19301" y="2483"/>
                  </a:lnTo>
                  <a:lnTo>
                    <a:pt x="31603" y="0"/>
                  </a:lnTo>
                  <a:lnTo>
                    <a:pt x="43904" y="2483"/>
                  </a:lnTo>
                  <a:lnTo>
                    <a:pt x="53949" y="9256"/>
                  </a:lnTo>
                  <a:lnTo>
                    <a:pt x="60722" y="19301"/>
                  </a:lnTo>
                  <a:lnTo>
                    <a:pt x="63206" y="31603"/>
                  </a:lnTo>
                  <a:close/>
                </a:path>
              </a:pathLst>
            </a:custGeom>
            <a:ln w="8561">
              <a:solidFill>
                <a:srgbClr val="D82F5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10544535" y="3913480"/>
              <a:ext cx="24130" cy="0"/>
            </a:xfrm>
            <a:custGeom>
              <a:avLst/>
              <a:gdLst/>
              <a:ahLst/>
              <a:cxnLst/>
              <a:rect l="l" t="t" r="r" b="b"/>
              <a:pathLst>
                <a:path w="24129">
                  <a:moveTo>
                    <a:pt x="0" y="0"/>
                  </a:moveTo>
                  <a:lnTo>
                    <a:pt x="23890" y="0"/>
                  </a:lnTo>
                </a:path>
              </a:pathLst>
            </a:custGeom>
            <a:ln w="8561">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9501909" y="4562321"/>
              <a:ext cx="419100" cy="273685"/>
            </a:xfrm>
            <a:custGeom>
              <a:avLst/>
              <a:gdLst/>
              <a:ahLst/>
              <a:cxnLst/>
              <a:rect l="l" t="t" r="r" b="b"/>
              <a:pathLst>
                <a:path w="419100" h="273685">
                  <a:moveTo>
                    <a:pt x="418616" y="0"/>
                  </a:moveTo>
                  <a:lnTo>
                    <a:pt x="0" y="0"/>
                  </a:lnTo>
                  <a:lnTo>
                    <a:pt x="0" y="273637"/>
                  </a:lnTo>
                  <a:lnTo>
                    <a:pt x="418616" y="273637"/>
                  </a:lnTo>
                  <a:lnTo>
                    <a:pt x="418616"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9863207" y="4562322"/>
              <a:ext cx="57785" cy="267970"/>
            </a:xfrm>
            <a:custGeom>
              <a:avLst/>
              <a:gdLst/>
              <a:ahLst/>
              <a:cxnLst/>
              <a:rect l="l" t="t" r="r" b="b"/>
              <a:pathLst>
                <a:path w="57784" h="267970">
                  <a:moveTo>
                    <a:pt x="57318" y="0"/>
                  </a:moveTo>
                  <a:lnTo>
                    <a:pt x="0" y="0"/>
                  </a:lnTo>
                  <a:lnTo>
                    <a:pt x="0" y="267928"/>
                  </a:lnTo>
                  <a:lnTo>
                    <a:pt x="57318" y="267928"/>
                  </a:lnTo>
                  <a:lnTo>
                    <a:pt x="57318"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9885708" y="4562320"/>
              <a:ext cx="15240" cy="57150"/>
            </a:xfrm>
            <a:custGeom>
              <a:avLst/>
              <a:gdLst/>
              <a:ahLst/>
              <a:cxnLst/>
              <a:rect l="l" t="t" r="r" b="b"/>
              <a:pathLst>
                <a:path w="15240" h="57150">
                  <a:moveTo>
                    <a:pt x="15013" y="0"/>
                  </a:moveTo>
                  <a:lnTo>
                    <a:pt x="0" y="0"/>
                  </a:lnTo>
                  <a:lnTo>
                    <a:pt x="0" y="57073"/>
                  </a:lnTo>
                  <a:lnTo>
                    <a:pt x="4401" y="53108"/>
                  </a:lnTo>
                  <a:lnTo>
                    <a:pt x="5444" y="57073"/>
                  </a:lnTo>
                  <a:lnTo>
                    <a:pt x="8849" y="52975"/>
                  </a:lnTo>
                  <a:lnTo>
                    <a:pt x="10110" y="57073"/>
                  </a:lnTo>
                  <a:lnTo>
                    <a:pt x="13558" y="52890"/>
                  </a:lnTo>
                  <a:lnTo>
                    <a:pt x="15013" y="57073"/>
                  </a:lnTo>
                  <a:lnTo>
                    <a:pt x="15013" y="0"/>
                  </a:lnTo>
                  <a:close/>
                </a:path>
              </a:pathLst>
            </a:custGeom>
            <a:solidFill>
              <a:srgbClr val="30363E"/>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9501909" y="4562322"/>
              <a:ext cx="361315" cy="267970"/>
            </a:xfrm>
            <a:custGeom>
              <a:avLst/>
              <a:gdLst/>
              <a:ahLst/>
              <a:cxnLst/>
              <a:rect l="l" t="t" r="r" b="b"/>
              <a:pathLst>
                <a:path w="361315" h="267970">
                  <a:moveTo>
                    <a:pt x="361298" y="0"/>
                  </a:moveTo>
                  <a:lnTo>
                    <a:pt x="0" y="0"/>
                  </a:lnTo>
                  <a:lnTo>
                    <a:pt x="0" y="267928"/>
                  </a:lnTo>
                  <a:lnTo>
                    <a:pt x="361298" y="267928"/>
                  </a:lnTo>
                  <a:lnTo>
                    <a:pt x="361298" y="0"/>
                  </a:lnTo>
                  <a:close/>
                </a:path>
              </a:pathLst>
            </a:custGeom>
            <a:solidFill>
              <a:srgbClr val="1571D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9760248" y="4587304"/>
              <a:ext cx="75565" cy="52069"/>
            </a:xfrm>
            <a:custGeom>
              <a:avLst/>
              <a:gdLst/>
              <a:ahLst/>
              <a:cxnLst/>
              <a:rect l="l" t="t" r="r" b="b"/>
              <a:pathLst>
                <a:path w="75565" h="52070">
                  <a:moveTo>
                    <a:pt x="75425" y="0"/>
                  </a:moveTo>
                  <a:lnTo>
                    <a:pt x="0" y="0"/>
                  </a:lnTo>
                  <a:lnTo>
                    <a:pt x="0" y="51582"/>
                  </a:lnTo>
                  <a:lnTo>
                    <a:pt x="75425" y="51582"/>
                  </a:lnTo>
                  <a:lnTo>
                    <a:pt x="7542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9770580" y="4601908"/>
              <a:ext cx="55244" cy="21590"/>
            </a:xfrm>
            <a:custGeom>
              <a:avLst/>
              <a:gdLst/>
              <a:ahLst/>
              <a:cxnLst/>
              <a:rect l="l" t="t" r="r" b="b"/>
              <a:pathLst>
                <a:path w="55245" h="21589">
                  <a:moveTo>
                    <a:pt x="24180" y="17487"/>
                  </a:moveTo>
                  <a:lnTo>
                    <a:pt x="0" y="17487"/>
                  </a:lnTo>
                  <a:lnTo>
                    <a:pt x="0" y="21221"/>
                  </a:lnTo>
                  <a:lnTo>
                    <a:pt x="24180" y="21221"/>
                  </a:lnTo>
                  <a:lnTo>
                    <a:pt x="24180" y="17487"/>
                  </a:lnTo>
                  <a:close/>
                </a:path>
                <a:path w="55245" h="21589">
                  <a:moveTo>
                    <a:pt x="54749" y="8750"/>
                  </a:moveTo>
                  <a:lnTo>
                    <a:pt x="0" y="8750"/>
                  </a:lnTo>
                  <a:lnTo>
                    <a:pt x="0" y="12484"/>
                  </a:lnTo>
                  <a:lnTo>
                    <a:pt x="54749" y="12484"/>
                  </a:lnTo>
                  <a:lnTo>
                    <a:pt x="54749" y="8750"/>
                  </a:lnTo>
                  <a:close/>
                </a:path>
                <a:path w="55245" h="21589">
                  <a:moveTo>
                    <a:pt x="54749" y="0"/>
                  </a:moveTo>
                  <a:lnTo>
                    <a:pt x="0" y="0"/>
                  </a:lnTo>
                  <a:lnTo>
                    <a:pt x="0" y="3733"/>
                  </a:lnTo>
                  <a:lnTo>
                    <a:pt x="54749" y="3733"/>
                  </a:lnTo>
                  <a:lnTo>
                    <a:pt x="54749"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10076345" y="4721872"/>
              <a:ext cx="330200" cy="212725"/>
            </a:xfrm>
            <a:custGeom>
              <a:avLst/>
              <a:gdLst/>
              <a:ahLst/>
              <a:cxnLst/>
              <a:rect l="l" t="t" r="r" b="b"/>
              <a:pathLst>
                <a:path w="330200" h="212725">
                  <a:moveTo>
                    <a:pt x="329641" y="0"/>
                  </a:moveTo>
                  <a:lnTo>
                    <a:pt x="0" y="0"/>
                  </a:lnTo>
                  <a:lnTo>
                    <a:pt x="0" y="114096"/>
                  </a:lnTo>
                  <a:lnTo>
                    <a:pt x="0" y="212648"/>
                  </a:lnTo>
                  <a:lnTo>
                    <a:pt x="329641" y="212648"/>
                  </a:lnTo>
                  <a:lnTo>
                    <a:pt x="329641" y="114096"/>
                  </a:lnTo>
                  <a:lnTo>
                    <a:pt x="329641" y="0"/>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10076345" y="4721872"/>
              <a:ext cx="45720" cy="208915"/>
            </a:xfrm>
            <a:custGeom>
              <a:avLst/>
              <a:gdLst/>
              <a:ahLst/>
              <a:cxnLst/>
              <a:rect l="l" t="t" r="r" b="b"/>
              <a:pathLst>
                <a:path w="45720" h="208914">
                  <a:moveTo>
                    <a:pt x="45377" y="0"/>
                  </a:moveTo>
                  <a:lnTo>
                    <a:pt x="0" y="0"/>
                  </a:lnTo>
                  <a:lnTo>
                    <a:pt x="0" y="114096"/>
                  </a:lnTo>
                  <a:lnTo>
                    <a:pt x="0" y="208330"/>
                  </a:lnTo>
                  <a:lnTo>
                    <a:pt x="45377" y="208330"/>
                  </a:lnTo>
                  <a:lnTo>
                    <a:pt x="45377" y="114096"/>
                  </a:lnTo>
                  <a:lnTo>
                    <a:pt x="45377" y="0"/>
                  </a:lnTo>
                  <a:close/>
                </a:path>
              </a:pathLst>
            </a:custGeom>
            <a:solidFill>
              <a:srgbClr val="1056B4"/>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10093713" y="4721862"/>
              <a:ext cx="12065" cy="44450"/>
            </a:xfrm>
            <a:custGeom>
              <a:avLst/>
              <a:gdLst/>
              <a:ahLst/>
              <a:cxnLst/>
              <a:rect l="l" t="t" r="r" b="b"/>
              <a:pathLst>
                <a:path w="12065" h="44450">
                  <a:moveTo>
                    <a:pt x="11673" y="0"/>
                  </a:moveTo>
                  <a:lnTo>
                    <a:pt x="0" y="0"/>
                  </a:lnTo>
                  <a:lnTo>
                    <a:pt x="0" y="44380"/>
                  </a:lnTo>
                  <a:lnTo>
                    <a:pt x="3420" y="41294"/>
                  </a:lnTo>
                  <a:lnTo>
                    <a:pt x="4234" y="44380"/>
                  </a:lnTo>
                  <a:lnTo>
                    <a:pt x="6879" y="41192"/>
                  </a:lnTo>
                  <a:lnTo>
                    <a:pt x="7865" y="44380"/>
                  </a:lnTo>
                  <a:lnTo>
                    <a:pt x="10542" y="41126"/>
                  </a:lnTo>
                  <a:lnTo>
                    <a:pt x="11673" y="44380"/>
                  </a:lnTo>
                  <a:lnTo>
                    <a:pt x="11673" y="0"/>
                  </a:lnTo>
                  <a:close/>
                </a:path>
              </a:pathLst>
            </a:custGeom>
            <a:solidFill>
              <a:srgbClr val="30363E"/>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10121726" y="4721863"/>
              <a:ext cx="281305" cy="208915"/>
            </a:xfrm>
            <a:custGeom>
              <a:avLst/>
              <a:gdLst/>
              <a:ahLst/>
              <a:cxnLst/>
              <a:rect l="l" t="t" r="r" b="b"/>
              <a:pathLst>
                <a:path w="281304" h="208914">
                  <a:moveTo>
                    <a:pt x="280934" y="0"/>
                  </a:moveTo>
                  <a:lnTo>
                    <a:pt x="0" y="0"/>
                  </a:lnTo>
                  <a:lnTo>
                    <a:pt x="0" y="208333"/>
                  </a:lnTo>
                  <a:lnTo>
                    <a:pt x="280934" y="208333"/>
                  </a:lnTo>
                  <a:lnTo>
                    <a:pt x="280934"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10322603" y="4741290"/>
              <a:ext cx="59055" cy="40640"/>
            </a:xfrm>
            <a:custGeom>
              <a:avLst/>
              <a:gdLst/>
              <a:ahLst/>
              <a:cxnLst/>
              <a:rect l="l" t="t" r="r" b="b"/>
              <a:pathLst>
                <a:path w="59054" h="40639">
                  <a:moveTo>
                    <a:pt x="58649" y="0"/>
                  </a:moveTo>
                  <a:lnTo>
                    <a:pt x="0" y="0"/>
                  </a:lnTo>
                  <a:lnTo>
                    <a:pt x="0" y="40110"/>
                  </a:lnTo>
                  <a:lnTo>
                    <a:pt x="58649" y="40110"/>
                  </a:lnTo>
                  <a:lnTo>
                    <a:pt x="58649"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10330637" y="4752657"/>
              <a:ext cx="43180" cy="16510"/>
            </a:xfrm>
            <a:custGeom>
              <a:avLst/>
              <a:gdLst/>
              <a:ahLst/>
              <a:cxnLst/>
              <a:rect l="l" t="t" r="r" b="b"/>
              <a:pathLst>
                <a:path w="43179" h="16510">
                  <a:moveTo>
                    <a:pt x="18796" y="13589"/>
                  </a:moveTo>
                  <a:lnTo>
                    <a:pt x="0" y="13589"/>
                  </a:lnTo>
                  <a:lnTo>
                    <a:pt x="0" y="16497"/>
                  </a:lnTo>
                  <a:lnTo>
                    <a:pt x="18796" y="16497"/>
                  </a:lnTo>
                  <a:lnTo>
                    <a:pt x="18796" y="13589"/>
                  </a:lnTo>
                  <a:close/>
                </a:path>
                <a:path w="43179" h="16510">
                  <a:moveTo>
                    <a:pt x="42570" y="6794"/>
                  </a:moveTo>
                  <a:lnTo>
                    <a:pt x="0" y="6794"/>
                  </a:lnTo>
                  <a:lnTo>
                    <a:pt x="0" y="9690"/>
                  </a:lnTo>
                  <a:lnTo>
                    <a:pt x="42570" y="9690"/>
                  </a:lnTo>
                  <a:lnTo>
                    <a:pt x="42570" y="6794"/>
                  </a:lnTo>
                  <a:close/>
                </a:path>
                <a:path w="43179" h="16510">
                  <a:moveTo>
                    <a:pt x="42570" y="0"/>
                  </a:moveTo>
                  <a:lnTo>
                    <a:pt x="0" y="0"/>
                  </a:lnTo>
                  <a:lnTo>
                    <a:pt x="0" y="2895"/>
                  </a:lnTo>
                  <a:lnTo>
                    <a:pt x="42570" y="2895"/>
                  </a:lnTo>
                  <a:lnTo>
                    <a:pt x="42570"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10090581" y="5166110"/>
              <a:ext cx="180340" cy="231775"/>
            </a:xfrm>
            <a:custGeom>
              <a:avLst/>
              <a:gdLst/>
              <a:ahLst/>
              <a:cxnLst/>
              <a:rect l="l" t="t" r="r" b="b"/>
              <a:pathLst>
                <a:path w="180340" h="231775">
                  <a:moveTo>
                    <a:pt x="0" y="231527"/>
                  </a:moveTo>
                  <a:lnTo>
                    <a:pt x="180342" y="231527"/>
                  </a:lnTo>
                  <a:lnTo>
                    <a:pt x="180342" y="0"/>
                  </a:lnTo>
                  <a:lnTo>
                    <a:pt x="0" y="0"/>
                  </a:lnTo>
                  <a:lnTo>
                    <a:pt x="0" y="231527"/>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9958582" y="5166109"/>
              <a:ext cx="307975" cy="228600"/>
            </a:xfrm>
            <a:custGeom>
              <a:avLst/>
              <a:gdLst/>
              <a:ahLst/>
              <a:cxnLst/>
              <a:rect l="l" t="t" r="r" b="b"/>
              <a:pathLst>
                <a:path w="307975" h="228600">
                  <a:moveTo>
                    <a:pt x="307618" y="0"/>
                  </a:moveTo>
                  <a:lnTo>
                    <a:pt x="0" y="0"/>
                  </a:lnTo>
                  <a:lnTo>
                    <a:pt x="0" y="228121"/>
                  </a:lnTo>
                  <a:lnTo>
                    <a:pt x="307618" y="228121"/>
                  </a:lnTo>
                  <a:lnTo>
                    <a:pt x="307618"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10178543" y="5187380"/>
              <a:ext cx="64769" cy="44450"/>
            </a:xfrm>
            <a:custGeom>
              <a:avLst/>
              <a:gdLst/>
              <a:ahLst/>
              <a:cxnLst/>
              <a:rect l="l" t="t" r="r" b="b"/>
              <a:pathLst>
                <a:path w="64770" h="44450">
                  <a:moveTo>
                    <a:pt x="64218" y="0"/>
                  </a:moveTo>
                  <a:lnTo>
                    <a:pt x="0" y="0"/>
                  </a:lnTo>
                  <a:lnTo>
                    <a:pt x="0" y="43919"/>
                  </a:lnTo>
                  <a:lnTo>
                    <a:pt x="64218" y="43919"/>
                  </a:lnTo>
                  <a:lnTo>
                    <a:pt x="64218"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10187331" y="5199824"/>
              <a:ext cx="46990" cy="18415"/>
            </a:xfrm>
            <a:custGeom>
              <a:avLst/>
              <a:gdLst/>
              <a:ahLst/>
              <a:cxnLst/>
              <a:rect l="l" t="t" r="r" b="b"/>
              <a:pathLst>
                <a:path w="46990" h="18414">
                  <a:moveTo>
                    <a:pt x="20599" y="14884"/>
                  </a:moveTo>
                  <a:lnTo>
                    <a:pt x="0" y="14884"/>
                  </a:lnTo>
                  <a:lnTo>
                    <a:pt x="0" y="18059"/>
                  </a:lnTo>
                  <a:lnTo>
                    <a:pt x="20599" y="18059"/>
                  </a:lnTo>
                  <a:lnTo>
                    <a:pt x="20599" y="14884"/>
                  </a:lnTo>
                  <a:close/>
                </a:path>
                <a:path w="46990" h="18414">
                  <a:moveTo>
                    <a:pt x="46621" y="7442"/>
                  </a:moveTo>
                  <a:lnTo>
                    <a:pt x="0" y="7442"/>
                  </a:lnTo>
                  <a:lnTo>
                    <a:pt x="0" y="10617"/>
                  </a:lnTo>
                  <a:lnTo>
                    <a:pt x="46621" y="10617"/>
                  </a:lnTo>
                  <a:lnTo>
                    <a:pt x="46621" y="7442"/>
                  </a:lnTo>
                  <a:close/>
                </a:path>
                <a:path w="46990" h="18414">
                  <a:moveTo>
                    <a:pt x="46621" y="0"/>
                  </a:moveTo>
                  <a:lnTo>
                    <a:pt x="0" y="0"/>
                  </a:lnTo>
                  <a:lnTo>
                    <a:pt x="0" y="3175"/>
                  </a:lnTo>
                  <a:lnTo>
                    <a:pt x="46621" y="3175"/>
                  </a:lnTo>
                  <a:lnTo>
                    <a:pt x="46621"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10270924" y="5394231"/>
              <a:ext cx="310515" cy="3810"/>
            </a:xfrm>
            <a:custGeom>
              <a:avLst/>
              <a:gdLst/>
              <a:ahLst/>
              <a:cxnLst/>
              <a:rect l="l" t="t" r="r" b="b"/>
              <a:pathLst>
                <a:path w="310515" h="3810">
                  <a:moveTo>
                    <a:pt x="0" y="3406"/>
                  </a:moveTo>
                  <a:lnTo>
                    <a:pt x="310509" y="3406"/>
                  </a:lnTo>
                  <a:lnTo>
                    <a:pt x="310509" y="0"/>
                  </a:lnTo>
                  <a:lnTo>
                    <a:pt x="0" y="0"/>
                  </a:lnTo>
                  <a:lnTo>
                    <a:pt x="0" y="3406"/>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10270924" y="5166109"/>
              <a:ext cx="307975" cy="228600"/>
            </a:xfrm>
            <a:custGeom>
              <a:avLst/>
              <a:gdLst/>
              <a:ahLst/>
              <a:cxnLst/>
              <a:rect l="l" t="t" r="r" b="b"/>
              <a:pathLst>
                <a:path w="307975" h="228600">
                  <a:moveTo>
                    <a:pt x="307618" y="0"/>
                  </a:moveTo>
                  <a:lnTo>
                    <a:pt x="0" y="0"/>
                  </a:lnTo>
                  <a:lnTo>
                    <a:pt x="0" y="228121"/>
                  </a:lnTo>
                  <a:lnTo>
                    <a:pt x="307618" y="228121"/>
                  </a:lnTo>
                  <a:lnTo>
                    <a:pt x="307618"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9956254" y="4934521"/>
              <a:ext cx="312420" cy="231775"/>
            </a:xfrm>
            <a:custGeom>
              <a:avLst/>
              <a:gdLst/>
              <a:ahLst/>
              <a:cxnLst/>
              <a:rect l="l" t="t" r="r" b="b"/>
              <a:pathLst>
                <a:path w="312420" h="231775">
                  <a:moveTo>
                    <a:pt x="312331" y="0"/>
                  </a:moveTo>
                  <a:lnTo>
                    <a:pt x="131457" y="0"/>
                  </a:lnTo>
                  <a:lnTo>
                    <a:pt x="131457" y="185978"/>
                  </a:lnTo>
                  <a:lnTo>
                    <a:pt x="0" y="185978"/>
                  </a:lnTo>
                  <a:lnTo>
                    <a:pt x="0" y="231521"/>
                  </a:lnTo>
                  <a:lnTo>
                    <a:pt x="312331" y="231521"/>
                  </a:lnTo>
                  <a:lnTo>
                    <a:pt x="312331" y="185978"/>
                  </a:lnTo>
                  <a:lnTo>
                    <a:pt x="312331" y="0"/>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2" name="object 32"/>
            <p:cNvSpPr/>
            <p:nvPr/>
          </p:nvSpPr>
          <p:spPr>
            <a:xfrm>
              <a:off x="9956250" y="4934511"/>
              <a:ext cx="307975" cy="228600"/>
            </a:xfrm>
            <a:custGeom>
              <a:avLst/>
              <a:gdLst/>
              <a:ahLst/>
              <a:cxnLst/>
              <a:rect l="l" t="t" r="r" b="b"/>
              <a:pathLst>
                <a:path w="307975" h="228600">
                  <a:moveTo>
                    <a:pt x="307618" y="0"/>
                  </a:moveTo>
                  <a:lnTo>
                    <a:pt x="0" y="0"/>
                  </a:lnTo>
                  <a:lnTo>
                    <a:pt x="0" y="228121"/>
                  </a:lnTo>
                  <a:lnTo>
                    <a:pt x="307618" y="228121"/>
                  </a:lnTo>
                  <a:lnTo>
                    <a:pt x="307618"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3" name="object 33"/>
            <p:cNvSpPr/>
            <p:nvPr/>
          </p:nvSpPr>
          <p:spPr>
            <a:xfrm>
              <a:off x="10176211" y="4955783"/>
              <a:ext cx="64769" cy="44450"/>
            </a:xfrm>
            <a:custGeom>
              <a:avLst/>
              <a:gdLst/>
              <a:ahLst/>
              <a:cxnLst/>
              <a:rect l="l" t="t" r="r" b="b"/>
              <a:pathLst>
                <a:path w="64770" h="44450">
                  <a:moveTo>
                    <a:pt x="64218" y="0"/>
                  </a:moveTo>
                  <a:lnTo>
                    <a:pt x="0" y="0"/>
                  </a:lnTo>
                  <a:lnTo>
                    <a:pt x="0" y="43919"/>
                  </a:lnTo>
                  <a:lnTo>
                    <a:pt x="64218" y="43919"/>
                  </a:lnTo>
                  <a:lnTo>
                    <a:pt x="64218"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4" name="object 34"/>
            <p:cNvSpPr/>
            <p:nvPr/>
          </p:nvSpPr>
          <p:spPr>
            <a:xfrm>
              <a:off x="10185007" y="4968227"/>
              <a:ext cx="46990" cy="18415"/>
            </a:xfrm>
            <a:custGeom>
              <a:avLst/>
              <a:gdLst/>
              <a:ahLst/>
              <a:cxnLst/>
              <a:rect l="l" t="t" r="r" b="b"/>
              <a:pathLst>
                <a:path w="46990" h="18414">
                  <a:moveTo>
                    <a:pt x="20586" y="14884"/>
                  </a:moveTo>
                  <a:lnTo>
                    <a:pt x="0" y="14884"/>
                  </a:lnTo>
                  <a:lnTo>
                    <a:pt x="0" y="18059"/>
                  </a:lnTo>
                  <a:lnTo>
                    <a:pt x="20586" y="18059"/>
                  </a:lnTo>
                  <a:lnTo>
                    <a:pt x="20586" y="14884"/>
                  </a:lnTo>
                  <a:close/>
                </a:path>
                <a:path w="46990" h="18414">
                  <a:moveTo>
                    <a:pt x="46609" y="7442"/>
                  </a:moveTo>
                  <a:lnTo>
                    <a:pt x="0" y="7442"/>
                  </a:lnTo>
                  <a:lnTo>
                    <a:pt x="0" y="10617"/>
                  </a:lnTo>
                  <a:lnTo>
                    <a:pt x="46609" y="10617"/>
                  </a:lnTo>
                  <a:lnTo>
                    <a:pt x="46609" y="7442"/>
                  </a:lnTo>
                  <a:close/>
                </a:path>
                <a:path w="46990" h="18414">
                  <a:moveTo>
                    <a:pt x="46609" y="0"/>
                  </a:moveTo>
                  <a:lnTo>
                    <a:pt x="0" y="0"/>
                  </a:lnTo>
                  <a:lnTo>
                    <a:pt x="0" y="3175"/>
                  </a:lnTo>
                  <a:lnTo>
                    <a:pt x="46609" y="3175"/>
                  </a:lnTo>
                  <a:lnTo>
                    <a:pt x="46609"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5" name="object 35"/>
            <p:cNvSpPr/>
            <p:nvPr/>
          </p:nvSpPr>
          <p:spPr>
            <a:xfrm>
              <a:off x="10268592" y="5162633"/>
              <a:ext cx="310515" cy="3810"/>
            </a:xfrm>
            <a:custGeom>
              <a:avLst/>
              <a:gdLst/>
              <a:ahLst/>
              <a:cxnLst/>
              <a:rect l="l" t="t" r="r" b="b"/>
              <a:pathLst>
                <a:path w="310515" h="3810">
                  <a:moveTo>
                    <a:pt x="0" y="3406"/>
                  </a:moveTo>
                  <a:lnTo>
                    <a:pt x="310509" y="3406"/>
                  </a:lnTo>
                  <a:lnTo>
                    <a:pt x="310509" y="0"/>
                  </a:lnTo>
                  <a:lnTo>
                    <a:pt x="0" y="0"/>
                  </a:lnTo>
                  <a:lnTo>
                    <a:pt x="0" y="3406"/>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p:nvPr/>
          </p:nvSpPr>
          <p:spPr>
            <a:xfrm>
              <a:off x="9325356" y="4934521"/>
              <a:ext cx="1250950" cy="470534"/>
            </a:xfrm>
            <a:custGeom>
              <a:avLst/>
              <a:gdLst/>
              <a:ahLst/>
              <a:cxnLst/>
              <a:rect l="l" t="t" r="r" b="b"/>
              <a:pathLst>
                <a:path w="1250950" h="470535">
                  <a:moveTo>
                    <a:pt x="383743" y="185978"/>
                  </a:moveTo>
                  <a:lnTo>
                    <a:pt x="0" y="185978"/>
                  </a:lnTo>
                  <a:lnTo>
                    <a:pt x="0" y="470433"/>
                  </a:lnTo>
                  <a:lnTo>
                    <a:pt x="383743" y="470433"/>
                  </a:lnTo>
                  <a:lnTo>
                    <a:pt x="383743" y="185978"/>
                  </a:lnTo>
                  <a:close/>
                </a:path>
                <a:path w="1250950" h="470535">
                  <a:moveTo>
                    <a:pt x="1250848" y="0"/>
                  </a:moveTo>
                  <a:lnTo>
                    <a:pt x="943229" y="0"/>
                  </a:lnTo>
                  <a:lnTo>
                    <a:pt x="943229" y="228117"/>
                  </a:lnTo>
                  <a:lnTo>
                    <a:pt x="1250848" y="228117"/>
                  </a:lnTo>
                  <a:lnTo>
                    <a:pt x="1250848"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9325358" y="5120496"/>
              <a:ext cx="378460" cy="280670"/>
            </a:xfrm>
            <a:custGeom>
              <a:avLst/>
              <a:gdLst/>
              <a:ahLst/>
              <a:cxnLst/>
              <a:rect l="l" t="t" r="r" b="b"/>
              <a:pathLst>
                <a:path w="378459" h="280670">
                  <a:moveTo>
                    <a:pt x="377934" y="0"/>
                  </a:moveTo>
                  <a:lnTo>
                    <a:pt x="0" y="0"/>
                  </a:lnTo>
                  <a:lnTo>
                    <a:pt x="0" y="280264"/>
                  </a:lnTo>
                  <a:lnTo>
                    <a:pt x="377934" y="280264"/>
                  </a:lnTo>
                  <a:lnTo>
                    <a:pt x="37793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p:nvPr/>
          </p:nvSpPr>
          <p:spPr>
            <a:xfrm>
              <a:off x="9595594" y="5146629"/>
              <a:ext cx="79375" cy="53975"/>
            </a:xfrm>
            <a:custGeom>
              <a:avLst/>
              <a:gdLst/>
              <a:ahLst/>
              <a:cxnLst/>
              <a:rect l="l" t="t" r="r" b="b"/>
              <a:pathLst>
                <a:path w="79375" h="53975">
                  <a:moveTo>
                    <a:pt x="78900" y="0"/>
                  </a:moveTo>
                  <a:lnTo>
                    <a:pt x="0" y="0"/>
                  </a:lnTo>
                  <a:lnTo>
                    <a:pt x="0" y="53960"/>
                  </a:lnTo>
                  <a:lnTo>
                    <a:pt x="78900" y="53960"/>
                  </a:lnTo>
                  <a:lnTo>
                    <a:pt x="789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p:nvPr/>
          </p:nvSpPr>
          <p:spPr>
            <a:xfrm>
              <a:off x="9606395" y="5161914"/>
              <a:ext cx="57785" cy="22225"/>
            </a:xfrm>
            <a:custGeom>
              <a:avLst/>
              <a:gdLst/>
              <a:ahLst/>
              <a:cxnLst/>
              <a:rect l="l" t="t" r="r" b="b"/>
              <a:pathLst>
                <a:path w="57784" h="22225">
                  <a:moveTo>
                    <a:pt x="25298" y="18288"/>
                  </a:moveTo>
                  <a:lnTo>
                    <a:pt x="12" y="18288"/>
                  </a:lnTo>
                  <a:lnTo>
                    <a:pt x="12" y="22199"/>
                  </a:lnTo>
                  <a:lnTo>
                    <a:pt x="25298" y="22199"/>
                  </a:lnTo>
                  <a:lnTo>
                    <a:pt x="25298" y="18288"/>
                  </a:lnTo>
                  <a:close/>
                </a:path>
                <a:path w="57784" h="22225">
                  <a:moveTo>
                    <a:pt x="57277" y="9144"/>
                  </a:moveTo>
                  <a:lnTo>
                    <a:pt x="0" y="9144"/>
                  </a:lnTo>
                  <a:lnTo>
                    <a:pt x="0" y="13042"/>
                  </a:lnTo>
                  <a:lnTo>
                    <a:pt x="57277" y="13042"/>
                  </a:lnTo>
                  <a:lnTo>
                    <a:pt x="57277" y="9144"/>
                  </a:lnTo>
                  <a:close/>
                </a:path>
                <a:path w="57784" h="22225">
                  <a:moveTo>
                    <a:pt x="57277" y="0"/>
                  </a:moveTo>
                  <a:lnTo>
                    <a:pt x="0" y="0"/>
                  </a:lnTo>
                  <a:lnTo>
                    <a:pt x="0" y="3898"/>
                  </a:lnTo>
                  <a:lnTo>
                    <a:pt x="57277" y="3898"/>
                  </a:lnTo>
                  <a:lnTo>
                    <a:pt x="57277"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0" name="object 40"/>
            <p:cNvSpPr/>
            <p:nvPr/>
          </p:nvSpPr>
          <p:spPr>
            <a:xfrm>
              <a:off x="9709094" y="5400761"/>
              <a:ext cx="381635" cy="4445"/>
            </a:xfrm>
            <a:custGeom>
              <a:avLst/>
              <a:gdLst/>
              <a:ahLst/>
              <a:cxnLst/>
              <a:rect l="l" t="t" r="r" b="b"/>
              <a:pathLst>
                <a:path w="381634" h="4445">
                  <a:moveTo>
                    <a:pt x="0" y="4187"/>
                  </a:moveTo>
                  <a:lnTo>
                    <a:pt x="381487" y="4187"/>
                  </a:lnTo>
                  <a:lnTo>
                    <a:pt x="381487" y="0"/>
                  </a:lnTo>
                  <a:lnTo>
                    <a:pt x="0" y="0"/>
                  </a:lnTo>
                  <a:lnTo>
                    <a:pt x="0" y="4187"/>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1" name="object 41"/>
            <p:cNvSpPr/>
            <p:nvPr/>
          </p:nvSpPr>
          <p:spPr>
            <a:xfrm>
              <a:off x="9709099" y="5120496"/>
              <a:ext cx="378460" cy="280670"/>
            </a:xfrm>
            <a:custGeom>
              <a:avLst/>
              <a:gdLst/>
              <a:ahLst/>
              <a:cxnLst/>
              <a:rect l="l" t="t" r="r" b="b"/>
              <a:pathLst>
                <a:path w="378459" h="280670">
                  <a:moveTo>
                    <a:pt x="377934" y="0"/>
                  </a:moveTo>
                  <a:lnTo>
                    <a:pt x="0" y="0"/>
                  </a:lnTo>
                  <a:lnTo>
                    <a:pt x="0" y="280264"/>
                  </a:lnTo>
                  <a:lnTo>
                    <a:pt x="377934" y="280264"/>
                  </a:lnTo>
                  <a:lnTo>
                    <a:pt x="37793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2" name="object 42"/>
            <p:cNvSpPr/>
            <p:nvPr/>
          </p:nvSpPr>
          <p:spPr>
            <a:xfrm>
              <a:off x="9979331" y="5146629"/>
              <a:ext cx="79375" cy="53975"/>
            </a:xfrm>
            <a:custGeom>
              <a:avLst/>
              <a:gdLst/>
              <a:ahLst/>
              <a:cxnLst/>
              <a:rect l="l" t="t" r="r" b="b"/>
              <a:pathLst>
                <a:path w="79375" h="53975">
                  <a:moveTo>
                    <a:pt x="78900" y="0"/>
                  </a:moveTo>
                  <a:lnTo>
                    <a:pt x="0" y="0"/>
                  </a:lnTo>
                  <a:lnTo>
                    <a:pt x="0" y="53960"/>
                  </a:lnTo>
                  <a:lnTo>
                    <a:pt x="78900" y="53960"/>
                  </a:lnTo>
                  <a:lnTo>
                    <a:pt x="789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9990138" y="5161914"/>
              <a:ext cx="57785" cy="22225"/>
            </a:xfrm>
            <a:custGeom>
              <a:avLst/>
              <a:gdLst/>
              <a:ahLst/>
              <a:cxnLst/>
              <a:rect l="l" t="t" r="r" b="b"/>
              <a:pathLst>
                <a:path w="57784" h="22225">
                  <a:moveTo>
                    <a:pt x="25298" y="18288"/>
                  </a:moveTo>
                  <a:lnTo>
                    <a:pt x="0" y="18288"/>
                  </a:lnTo>
                  <a:lnTo>
                    <a:pt x="0" y="22199"/>
                  </a:lnTo>
                  <a:lnTo>
                    <a:pt x="25298" y="22199"/>
                  </a:lnTo>
                  <a:lnTo>
                    <a:pt x="25298" y="18288"/>
                  </a:lnTo>
                  <a:close/>
                </a:path>
                <a:path w="57784" h="22225">
                  <a:moveTo>
                    <a:pt x="57277" y="9144"/>
                  </a:moveTo>
                  <a:lnTo>
                    <a:pt x="0" y="9144"/>
                  </a:lnTo>
                  <a:lnTo>
                    <a:pt x="0" y="13042"/>
                  </a:lnTo>
                  <a:lnTo>
                    <a:pt x="57277" y="13042"/>
                  </a:lnTo>
                  <a:lnTo>
                    <a:pt x="57277" y="9144"/>
                  </a:lnTo>
                  <a:close/>
                </a:path>
                <a:path w="57784" h="22225">
                  <a:moveTo>
                    <a:pt x="57277" y="0"/>
                  </a:moveTo>
                  <a:lnTo>
                    <a:pt x="0" y="0"/>
                  </a:lnTo>
                  <a:lnTo>
                    <a:pt x="0" y="3898"/>
                  </a:lnTo>
                  <a:lnTo>
                    <a:pt x="57277" y="3898"/>
                  </a:lnTo>
                  <a:lnTo>
                    <a:pt x="57277"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4" name="object 44"/>
            <p:cNvSpPr/>
            <p:nvPr/>
          </p:nvSpPr>
          <p:spPr>
            <a:xfrm>
              <a:off x="9322493" y="4835959"/>
              <a:ext cx="384175" cy="284480"/>
            </a:xfrm>
            <a:custGeom>
              <a:avLst/>
              <a:gdLst/>
              <a:ahLst/>
              <a:cxnLst/>
              <a:rect l="l" t="t" r="r" b="b"/>
              <a:pathLst>
                <a:path w="384175" h="284479">
                  <a:moveTo>
                    <a:pt x="383740" y="0"/>
                  </a:moveTo>
                  <a:lnTo>
                    <a:pt x="0" y="0"/>
                  </a:lnTo>
                  <a:lnTo>
                    <a:pt x="0" y="284452"/>
                  </a:lnTo>
                  <a:lnTo>
                    <a:pt x="383740" y="284452"/>
                  </a:lnTo>
                  <a:lnTo>
                    <a:pt x="383740"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5" name="object 45"/>
            <p:cNvSpPr/>
            <p:nvPr/>
          </p:nvSpPr>
          <p:spPr>
            <a:xfrm>
              <a:off x="9322493" y="4835959"/>
              <a:ext cx="378460" cy="280670"/>
            </a:xfrm>
            <a:custGeom>
              <a:avLst/>
              <a:gdLst/>
              <a:ahLst/>
              <a:cxnLst/>
              <a:rect l="l" t="t" r="r" b="b"/>
              <a:pathLst>
                <a:path w="378459" h="280670">
                  <a:moveTo>
                    <a:pt x="377934" y="0"/>
                  </a:moveTo>
                  <a:lnTo>
                    <a:pt x="0" y="0"/>
                  </a:lnTo>
                  <a:lnTo>
                    <a:pt x="0" y="280264"/>
                  </a:lnTo>
                  <a:lnTo>
                    <a:pt x="377934" y="280264"/>
                  </a:lnTo>
                  <a:lnTo>
                    <a:pt x="37793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6" name="object 46"/>
            <p:cNvSpPr/>
            <p:nvPr/>
          </p:nvSpPr>
          <p:spPr>
            <a:xfrm>
              <a:off x="9592730" y="4862090"/>
              <a:ext cx="79375" cy="53975"/>
            </a:xfrm>
            <a:custGeom>
              <a:avLst/>
              <a:gdLst/>
              <a:ahLst/>
              <a:cxnLst/>
              <a:rect l="l" t="t" r="r" b="b"/>
              <a:pathLst>
                <a:path w="79375" h="53975">
                  <a:moveTo>
                    <a:pt x="78900" y="0"/>
                  </a:moveTo>
                  <a:lnTo>
                    <a:pt x="0" y="0"/>
                  </a:lnTo>
                  <a:lnTo>
                    <a:pt x="0" y="53960"/>
                  </a:lnTo>
                  <a:lnTo>
                    <a:pt x="78900" y="53960"/>
                  </a:lnTo>
                  <a:lnTo>
                    <a:pt x="789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7" name="object 47"/>
            <p:cNvSpPr/>
            <p:nvPr/>
          </p:nvSpPr>
          <p:spPr>
            <a:xfrm>
              <a:off x="9603537" y="4877371"/>
              <a:ext cx="57785" cy="22225"/>
            </a:xfrm>
            <a:custGeom>
              <a:avLst/>
              <a:gdLst/>
              <a:ahLst/>
              <a:cxnLst/>
              <a:rect l="l" t="t" r="r" b="b"/>
              <a:pathLst>
                <a:path w="57784" h="22225">
                  <a:moveTo>
                    <a:pt x="25298" y="18288"/>
                  </a:moveTo>
                  <a:lnTo>
                    <a:pt x="0" y="18288"/>
                  </a:lnTo>
                  <a:lnTo>
                    <a:pt x="0" y="22199"/>
                  </a:lnTo>
                  <a:lnTo>
                    <a:pt x="25298" y="22199"/>
                  </a:lnTo>
                  <a:lnTo>
                    <a:pt x="25298" y="18288"/>
                  </a:lnTo>
                  <a:close/>
                </a:path>
                <a:path w="57784" h="22225">
                  <a:moveTo>
                    <a:pt x="57277" y="9144"/>
                  </a:moveTo>
                  <a:lnTo>
                    <a:pt x="0" y="9144"/>
                  </a:lnTo>
                  <a:lnTo>
                    <a:pt x="0" y="13055"/>
                  </a:lnTo>
                  <a:lnTo>
                    <a:pt x="57277" y="13055"/>
                  </a:lnTo>
                  <a:lnTo>
                    <a:pt x="57277" y="9144"/>
                  </a:lnTo>
                  <a:close/>
                </a:path>
                <a:path w="57784" h="22225">
                  <a:moveTo>
                    <a:pt x="57277" y="0"/>
                  </a:moveTo>
                  <a:lnTo>
                    <a:pt x="0" y="0"/>
                  </a:lnTo>
                  <a:lnTo>
                    <a:pt x="0" y="3911"/>
                  </a:lnTo>
                  <a:lnTo>
                    <a:pt x="57277" y="3911"/>
                  </a:lnTo>
                  <a:lnTo>
                    <a:pt x="57277"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8" name="object 48"/>
            <p:cNvSpPr/>
            <p:nvPr/>
          </p:nvSpPr>
          <p:spPr>
            <a:xfrm>
              <a:off x="9706234" y="5116224"/>
              <a:ext cx="381635" cy="4445"/>
            </a:xfrm>
            <a:custGeom>
              <a:avLst/>
              <a:gdLst/>
              <a:ahLst/>
              <a:cxnLst/>
              <a:rect l="l" t="t" r="r" b="b"/>
              <a:pathLst>
                <a:path w="381634" h="4445">
                  <a:moveTo>
                    <a:pt x="0" y="4187"/>
                  </a:moveTo>
                  <a:lnTo>
                    <a:pt x="381487" y="4187"/>
                  </a:lnTo>
                  <a:lnTo>
                    <a:pt x="381487" y="0"/>
                  </a:lnTo>
                  <a:lnTo>
                    <a:pt x="0" y="0"/>
                  </a:lnTo>
                  <a:lnTo>
                    <a:pt x="0" y="4187"/>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9" name="object 49"/>
            <p:cNvSpPr/>
            <p:nvPr/>
          </p:nvSpPr>
          <p:spPr>
            <a:xfrm>
              <a:off x="9706234" y="4835959"/>
              <a:ext cx="378460" cy="280670"/>
            </a:xfrm>
            <a:custGeom>
              <a:avLst/>
              <a:gdLst/>
              <a:ahLst/>
              <a:cxnLst/>
              <a:rect l="l" t="t" r="r" b="b"/>
              <a:pathLst>
                <a:path w="378459" h="280670">
                  <a:moveTo>
                    <a:pt x="377934" y="0"/>
                  </a:moveTo>
                  <a:lnTo>
                    <a:pt x="0" y="0"/>
                  </a:lnTo>
                  <a:lnTo>
                    <a:pt x="0" y="280264"/>
                  </a:lnTo>
                  <a:lnTo>
                    <a:pt x="377934" y="280264"/>
                  </a:lnTo>
                  <a:lnTo>
                    <a:pt x="37793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0" name="object 50"/>
            <p:cNvSpPr/>
            <p:nvPr/>
          </p:nvSpPr>
          <p:spPr>
            <a:xfrm>
              <a:off x="9976467" y="4862090"/>
              <a:ext cx="79375" cy="53975"/>
            </a:xfrm>
            <a:custGeom>
              <a:avLst/>
              <a:gdLst/>
              <a:ahLst/>
              <a:cxnLst/>
              <a:rect l="l" t="t" r="r" b="b"/>
              <a:pathLst>
                <a:path w="79375" h="53975">
                  <a:moveTo>
                    <a:pt x="78900" y="0"/>
                  </a:moveTo>
                  <a:lnTo>
                    <a:pt x="0" y="0"/>
                  </a:lnTo>
                  <a:lnTo>
                    <a:pt x="0" y="53960"/>
                  </a:lnTo>
                  <a:lnTo>
                    <a:pt x="78900" y="53960"/>
                  </a:lnTo>
                  <a:lnTo>
                    <a:pt x="789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1" name="object 51"/>
            <p:cNvSpPr/>
            <p:nvPr/>
          </p:nvSpPr>
          <p:spPr>
            <a:xfrm>
              <a:off x="9987280" y="4877371"/>
              <a:ext cx="57785" cy="22225"/>
            </a:xfrm>
            <a:custGeom>
              <a:avLst/>
              <a:gdLst/>
              <a:ahLst/>
              <a:cxnLst/>
              <a:rect l="l" t="t" r="r" b="b"/>
              <a:pathLst>
                <a:path w="57784" h="22225">
                  <a:moveTo>
                    <a:pt x="25285" y="18288"/>
                  </a:moveTo>
                  <a:lnTo>
                    <a:pt x="0" y="18288"/>
                  </a:lnTo>
                  <a:lnTo>
                    <a:pt x="0" y="22199"/>
                  </a:lnTo>
                  <a:lnTo>
                    <a:pt x="25285" y="22199"/>
                  </a:lnTo>
                  <a:lnTo>
                    <a:pt x="25285" y="18288"/>
                  </a:lnTo>
                  <a:close/>
                </a:path>
                <a:path w="57784" h="22225">
                  <a:moveTo>
                    <a:pt x="57264" y="9144"/>
                  </a:moveTo>
                  <a:lnTo>
                    <a:pt x="0" y="9144"/>
                  </a:lnTo>
                  <a:lnTo>
                    <a:pt x="0" y="13055"/>
                  </a:lnTo>
                  <a:lnTo>
                    <a:pt x="57264" y="13055"/>
                  </a:lnTo>
                  <a:lnTo>
                    <a:pt x="57264" y="9144"/>
                  </a:lnTo>
                  <a:close/>
                </a:path>
                <a:path w="57784" h="22225">
                  <a:moveTo>
                    <a:pt x="57264" y="0"/>
                  </a:moveTo>
                  <a:lnTo>
                    <a:pt x="0" y="0"/>
                  </a:lnTo>
                  <a:lnTo>
                    <a:pt x="0" y="3911"/>
                  </a:lnTo>
                  <a:lnTo>
                    <a:pt x="57264" y="3911"/>
                  </a:lnTo>
                  <a:lnTo>
                    <a:pt x="57264"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2" name="object 52"/>
            <p:cNvSpPr/>
            <p:nvPr/>
          </p:nvSpPr>
          <p:spPr>
            <a:xfrm>
              <a:off x="10971250" y="4899939"/>
              <a:ext cx="769620" cy="505459"/>
            </a:xfrm>
            <a:custGeom>
              <a:avLst/>
              <a:gdLst/>
              <a:ahLst/>
              <a:cxnLst/>
              <a:rect l="l" t="t" r="r" b="b"/>
              <a:pathLst>
                <a:path w="769620" h="505460">
                  <a:moveTo>
                    <a:pt x="193841" y="0"/>
                  </a:moveTo>
                  <a:lnTo>
                    <a:pt x="84820" y="0"/>
                  </a:lnTo>
                  <a:lnTo>
                    <a:pt x="70153" y="2850"/>
                  </a:lnTo>
                  <a:lnTo>
                    <a:pt x="57689" y="10622"/>
                  </a:lnTo>
                  <a:lnTo>
                    <a:pt x="48725" y="22150"/>
                  </a:lnTo>
                  <a:lnTo>
                    <a:pt x="44554" y="36264"/>
                  </a:lnTo>
                  <a:lnTo>
                    <a:pt x="0" y="505009"/>
                  </a:lnTo>
                  <a:lnTo>
                    <a:pt x="728920" y="505009"/>
                  </a:lnTo>
                  <a:lnTo>
                    <a:pt x="769539" y="58940"/>
                  </a:lnTo>
                  <a:lnTo>
                    <a:pt x="271528" y="58940"/>
                  </a:lnTo>
                  <a:lnTo>
                    <a:pt x="230620" y="16511"/>
                  </a:lnTo>
                  <a:lnTo>
                    <a:pt x="223174" y="9494"/>
                  </a:lnTo>
                  <a:lnTo>
                    <a:pt x="214358" y="4311"/>
                  </a:lnTo>
                  <a:lnTo>
                    <a:pt x="204479" y="1100"/>
                  </a:lnTo>
                  <a:lnTo>
                    <a:pt x="193841"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3" name="object 53"/>
            <p:cNvSpPr/>
            <p:nvPr/>
          </p:nvSpPr>
          <p:spPr>
            <a:xfrm>
              <a:off x="11067039" y="4594542"/>
              <a:ext cx="632460" cy="802005"/>
            </a:xfrm>
            <a:custGeom>
              <a:avLst/>
              <a:gdLst/>
              <a:ahLst/>
              <a:cxnLst/>
              <a:rect l="l" t="t" r="r" b="b"/>
              <a:pathLst>
                <a:path w="632459" h="802004">
                  <a:moveTo>
                    <a:pt x="53127" y="0"/>
                  </a:moveTo>
                  <a:lnTo>
                    <a:pt x="0" y="754597"/>
                  </a:lnTo>
                  <a:lnTo>
                    <a:pt x="5876" y="761578"/>
                  </a:lnTo>
                  <a:lnTo>
                    <a:pt x="13807" y="762270"/>
                  </a:lnTo>
                  <a:lnTo>
                    <a:pt x="564452" y="800957"/>
                  </a:lnTo>
                  <a:lnTo>
                    <a:pt x="572402" y="801381"/>
                  </a:lnTo>
                  <a:lnTo>
                    <a:pt x="579197" y="795290"/>
                  </a:lnTo>
                  <a:lnTo>
                    <a:pt x="632103" y="40674"/>
                  </a:lnTo>
                  <a:lnTo>
                    <a:pt x="53127" y="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4" name="object 54"/>
            <p:cNvSpPr/>
            <p:nvPr/>
          </p:nvSpPr>
          <p:spPr>
            <a:xfrm>
              <a:off x="10999673" y="4578781"/>
              <a:ext cx="595630" cy="763270"/>
            </a:xfrm>
            <a:custGeom>
              <a:avLst/>
              <a:gdLst/>
              <a:ahLst/>
              <a:cxnLst/>
              <a:rect l="l" t="t" r="r" b="b"/>
              <a:pathLst>
                <a:path w="595629" h="763270">
                  <a:moveTo>
                    <a:pt x="595464" y="169697"/>
                  </a:moveTo>
                  <a:lnTo>
                    <a:pt x="594804" y="168935"/>
                  </a:lnTo>
                  <a:lnTo>
                    <a:pt x="580529" y="167944"/>
                  </a:lnTo>
                  <a:lnTo>
                    <a:pt x="580517" y="0"/>
                  </a:lnTo>
                  <a:lnTo>
                    <a:pt x="114" y="0"/>
                  </a:lnTo>
                  <a:lnTo>
                    <a:pt x="0" y="756462"/>
                  </a:lnTo>
                  <a:lnTo>
                    <a:pt x="6350" y="763016"/>
                  </a:lnTo>
                  <a:lnTo>
                    <a:pt x="14312" y="763155"/>
                  </a:lnTo>
                  <a:lnTo>
                    <a:pt x="566318" y="763155"/>
                  </a:lnTo>
                  <a:lnTo>
                    <a:pt x="574281" y="763016"/>
                  </a:lnTo>
                  <a:lnTo>
                    <a:pt x="580631" y="756462"/>
                  </a:lnTo>
                  <a:lnTo>
                    <a:pt x="580567" y="368401"/>
                  </a:lnTo>
                  <a:lnTo>
                    <a:pt x="580783" y="368414"/>
                  </a:lnTo>
                  <a:lnTo>
                    <a:pt x="581545" y="367753"/>
                  </a:lnTo>
                  <a:lnTo>
                    <a:pt x="582472" y="354634"/>
                  </a:lnTo>
                  <a:lnTo>
                    <a:pt x="581812" y="353872"/>
                  </a:lnTo>
                  <a:lnTo>
                    <a:pt x="580567" y="353796"/>
                  </a:lnTo>
                  <a:lnTo>
                    <a:pt x="580555" y="331279"/>
                  </a:lnTo>
                  <a:lnTo>
                    <a:pt x="582510" y="331406"/>
                  </a:lnTo>
                  <a:lnTo>
                    <a:pt x="583387" y="331457"/>
                  </a:lnTo>
                  <a:lnTo>
                    <a:pt x="584136" y="330796"/>
                  </a:lnTo>
                  <a:lnTo>
                    <a:pt x="585063" y="317677"/>
                  </a:lnTo>
                  <a:lnTo>
                    <a:pt x="584403" y="316915"/>
                  </a:lnTo>
                  <a:lnTo>
                    <a:pt x="580555" y="316649"/>
                  </a:lnTo>
                  <a:lnTo>
                    <a:pt x="580555" y="294132"/>
                  </a:lnTo>
                  <a:lnTo>
                    <a:pt x="585101" y="294449"/>
                  </a:lnTo>
                  <a:lnTo>
                    <a:pt x="585978" y="294513"/>
                  </a:lnTo>
                  <a:lnTo>
                    <a:pt x="586740" y="293852"/>
                  </a:lnTo>
                  <a:lnTo>
                    <a:pt x="587654" y="280733"/>
                  </a:lnTo>
                  <a:lnTo>
                    <a:pt x="587006" y="279971"/>
                  </a:lnTo>
                  <a:lnTo>
                    <a:pt x="580555" y="279527"/>
                  </a:lnTo>
                  <a:lnTo>
                    <a:pt x="580555" y="256819"/>
                  </a:lnTo>
                  <a:lnTo>
                    <a:pt x="587717" y="257314"/>
                  </a:lnTo>
                  <a:lnTo>
                    <a:pt x="588581" y="257378"/>
                  </a:lnTo>
                  <a:lnTo>
                    <a:pt x="589343" y="256717"/>
                  </a:lnTo>
                  <a:lnTo>
                    <a:pt x="590270" y="243598"/>
                  </a:lnTo>
                  <a:lnTo>
                    <a:pt x="589610" y="242836"/>
                  </a:lnTo>
                  <a:lnTo>
                    <a:pt x="580542" y="242201"/>
                  </a:lnTo>
                  <a:lnTo>
                    <a:pt x="580542" y="219697"/>
                  </a:lnTo>
                  <a:lnTo>
                    <a:pt x="590308" y="220370"/>
                  </a:lnTo>
                  <a:lnTo>
                    <a:pt x="591185" y="220421"/>
                  </a:lnTo>
                  <a:lnTo>
                    <a:pt x="591947" y="219760"/>
                  </a:lnTo>
                  <a:lnTo>
                    <a:pt x="592861" y="206641"/>
                  </a:lnTo>
                  <a:lnTo>
                    <a:pt x="592201" y="205879"/>
                  </a:lnTo>
                  <a:lnTo>
                    <a:pt x="580542" y="205066"/>
                  </a:lnTo>
                  <a:lnTo>
                    <a:pt x="580542" y="182549"/>
                  </a:lnTo>
                  <a:lnTo>
                    <a:pt x="592899" y="183413"/>
                  </a:lnTo>
                  <a:lnTo>
                    <a:pt x="593775" y="183476"/>
                  </a:lnTo>
                  <a:lnTo>
                    <a:pt x="594537" y="182816"/>
                  </a:lnTo>
                  <a:lnTo>
                    <a:pt x="595464" y="169697"/>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5" name="object 55"/>
            <p:cNvSpPr/>
            <p:nvPr/>
          </p:nvSpPr>
          <p:spPr>
            <a:xfrm>
              <a:off x="11396351" y="5212383"/>
              <a:ext cx="90170" cy="41910"/>
            </a:xfrm>
            <a:custGeom>
              <a:avLst/>
              <a:gdLst/>
              <a:ahLst/>
              <a:cxnLst/>
              <a:rect l="l" t="t" r="r" b="b"/>
              <a:pathLst>
                <a:path w="90170" h="41910">
                  <a:moveTo>
                    <a:pt x="86774" y="0"/>
                  </a:moveTo>
                  <a:lnTo>
                    <a:pt x="2844" y="0"/>
                  </a:lnTo>
                  <a:lnTo>
                    <a:pt x="0" y="2848"/>
                  </a:lnTo>
                  <a:lnTo>
                    <a:pt x="0" y="39062"/>
                  </a:lnTo>
                  <a:lnTo>
                    <a:pt x="2844" y="41907"/>
                  </a:lnTo>
                  <a:lnTo>
                    <a:pt x="83263" y="41911"/>
                  </a:lnTo>
                  <a:lnTo>
                    <a:pt x="86774" y="41907"/>
                  </a:lnTo>
                  <a:lnTo>
                    <a:pt x="89618" y="39062"/>
                  </a:lnTo>
                  <a:lnTo>
                    <a:pt x="89618" y="2848"/>
                  </a:lnTo>
                  <a:lnTo>
                    <a:pt x="86774"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6" name="object 56"/>
            <p:cNvSpPr/>
            <p:nvPr/>
          </p:nvSpPr>
          <p:spPr>
            <a:xfrm>
              <a:off x="11098772" y="4697729"/>
              <a:ext cx="386080" cy="460375"/>
            </a:xfrm>
            <a:custGeom>
              <a:avLst/>
              <a:gdLst/>
              <a:ahLst/>
              <a:cxnLst/>
              <a:rect l="l" t="t" r="r" b="b"/>
              <a:pathLst>
                <a:path w="386079" h="460375">
                  <a:moveTo>
                    <a:pt x="384810" y="446100"/>
                  </a:moveTo>
                  <a:lnTo>
                    <a:pt x="384098" y="445389"/>
                  </a:lnTo>
                  <a:lnTo>
                    <a:pt x="711" y="445376"/>
                  </a:lnTo>
                  <a:lnTo>
                    <a:pt x="0" y="446100"/>
                  </a:lnTo>
                  <a:lnTo>
                    <a:pt x="0" y="459244"/>
                  </a:lnTo>
                  <a:lnTo>
                    <a:pt x="711" y="459955"/>
                  </a:lnTo>
                  <a:lnTo>
                    <a:pt x="383222" y="459955"/>
                  </a:lnTo>
                  <a:lnTo>
                    <a:pt x="384098" y="459955"/>
                  </a:lnTo>
                  <a:lnTo>
                    <a:pt x="384810" y="459244"/>
                  </a:lnTo>
                  <a:lnTo>
                    <a:pt x="384810" y="446100"/>
                  </a:lnTo>
                  <a:close/>
                </a:path>
                <a:path w="386079" h="460375">
                  <a:moveTo>
                    <a:pt x="384810" y="408940"/>
                  </a:moveTo>
                  <a:lnTo>
                    <a:pt x="0" y="408940"/>
                  </a:lnTo>
                  <a:lnTo>
                    <a:pt x="0" y="421640"/>
                  </a:lnTo>
                  <a:lnTo>
                    <a:pt x="76" y="422910"/>
                  </a:lnTo>
                  <a:lnTo>
                    <a:pt x="384733" y="422910"/>
                  </a:lnTo>
                  <a:lnTo>
                    <a:pt x="384733" y="421640"/>
                  </a:lnTo>
                  <a:lnTo>
                    <a:pt x="384810" y="408940"/>
                  </a:lnTo>
                  <a:close/>
                </a:path>
                <a:path w="386079" h="460375">
                  <a:moveTo>
                    <a:pt x="384810" y="372110"/>
                  </a:moveTo>
                  <a:lnTo>
                    <a:pt x="384276" y="372110"/>
                  </a:lnTo>
                  <a:lnTo>
                    <a:pt x="384276" y="370840"/>
                  </a:lnTo>
                  <a:lnTo>
                    <a:pt x="533" y="370840"/>
                  </a:lnTo>
                  <a:lnTo>
                    <a:pt x="533" y="372110"/>
                  </a:lnTo>
                  <a:lnTo>
                    <a:pt x="0" y="372110"/>
                  </a:lnTo>
                  <a:lnTo>
                    <a:pt x="0" y="384810"/>
                  </a:lnTo>
                  <a:lnTo>
                    <a:pt x="292" y="384810"/>
                  </a:lnTo>
                  <a:lnTo>
                    <a:pt x="292" y="386080"/>
                  </a:lnTo>
                  <a:lnTo>
                    <a:pt x="384517" y="386080"/>
                  </a:lnTo>
                  <a:lnTo>
                    <a:pt x="384517" y="384810"/>
                  </a:lnTo>
                  <a:lnTo>
                    <a:pt x="384810" y="384810"/>
                  </a:lnTo>
                  <a:lnTo>
                    <a:pt x="384810" y="372110"/>
                  </a:lnTo>
                  <a:close/>
                </a:path>
                <a:path w="386079" h="460375">
                  <a:moveTo>
                    <a:pt x="385610" y="298450"/>
                  </a:moveTo>
                  <a:lnTo>
                    <a:pt x="385406" y="298450"/>
                  </a:lnTo>
                  <a:lnTo>
                    <a:pt x="385406" y="297180"/>
                  </a:lnTo>
                  <a:lnTo>
                    <a:pt x="990" y="297180"/>
                  </a:lnTo>
                  <a:lnTo>
                    <a:pt x="990" y="298450"/>
                  </a:lnTo>
                  <a:lnTo>
                    <a:pt x="800" y="298450"/>
                  </a:lnTo>
                  <a:lnTo>
                    <a:pt x="800" y="311150"/>
                  </a:lnTo>
                  <a:lnTo>
                    <a:pt x="1409" y="311150"/>
                  </a:lnTo>
                  <a:lnTo>
                    <a:pt x="1409" y="312420"/>
                  </a:lnTo>
                  <a:lnTo>
                    <a:pt x="384987" y="312420"/>
                  </a:lnTo>
                  <a:lnTo>
                    <a:pt x="384987" y="311150"/>
                  </a:lnTo>
                  <a:lnTo>
                    <a:pt x="385610" y="311150"/>
                  </a:lnTo>
                  <a:lnTo>
                    <a:pt x="385610" y="298450"/>
                  </a:lnTo>
                  <a:close/>
                </a:path>
                <a:path w="386079" h="460375">
                  <a:moveTo>
                    <a:pt x="385610" y="260972"/>
                  </a:moveTo>
                  <a:lnTo>
                    <a:pt x="384898" y="260261"/>
                  </a:lnTo>
                  <a:lnTo>
                    <a:pt x="1511" y="260261"/>
                  </a:lnTo>
                  <a:lnTo>
                    <a:pt x="800" y="260972"/>
                  </a:lnTo>
                  <a:lnTo>
                    <a:pt x="800" y="274129"/>
                  </a:lnTo>
                  <a:lnTo>
                    <a:pt x="1511" y="274840"/>
                  </a:lnTo>
                  <a:lnTo>
                    <a:pt x="384022" y="274840"/>
                  </a:lnTo>
                  <a:lnTo>
                    <a:pt x="384898" y="274840"/>
                  </a:lnTo>
                  <a:lnTo>
                    <a:pt x="385610" y="274129"/>
                  </a:lnTo>
                  <a:lnTo>
                    <a:pt x="385610" y="260972"/>
                  </a:lnTo>
                  <a:close/>
                </a:path>
                <a:path w="386079" h="460375">
                  <a:moveTo>
                    <a:pt x="385610" y="223926"/>
                  </a:moveTo>
                  <a:lnTo>
                    <a:pt x="384898" y="223215"/>
                  </a:lnTo>
                  <a:lnTo>
                    <a:pt x="1511" y="223215"/>
                  </a:lnTo>
                  <a:lnTo>
                    <a:pt x="800" y="223926"/>
                  </a:lnTo>
                  <a:lnTo>
                    <a:pt x="800" y="237083"/>
                  </a:lnTo>
                  <a:lnTo>
                    <a:pt x="1511" y="237794"/>
                  </a:lnTo>
                  <a:lnTo>
                    <a:pt x="384022" y="237794"/>
                  </a:lnTo>
                  <a:lnTo>
                    <a:pt x="384898" y="237794"/>
                  </a:lnTo>
                  <a:lnTo>
                    <a:pt x="385610" y="237083"/>
                  </a:lnTo>
                  <a:lnTo>
                    <a:pt x="385610" y="223926"/>
                  </a:lnTo>
                  <a:close/>
                </a:path>
                <a:path w="386079" h="460375">
                  <a:moveTo>
                    <a:pt x="385610" y="186690"/>
                  </a:moveTo>
                  <a:lnTo>
                    <a:pt x="384962" y="186690"/>
                  </a:lnTo>
                  <a:lnTo>
                    <a:pt x="384962" y="185420"/>
                  </a:lnTo>
                  <a:lnTo>
                    <a:pt x="1435" y="185420"/>
                  </a:lnTo>
                  <a:lnTo>
                    <a:pt x="1435" y="186690"/>
                  </a:lnTo>
                  <a:lnTo>
                    <a:pt x="800" y="186690"/>
                  </a:lnTo>
                  <a:lnTo>
                    <a:pt x="800" y="199390"/>
                  </a:lnTo>
                  <a:lnTo>
                    <a:pt x="965" y="199390"/>
                  </a:lnTo>
                  <a:lnTo>
                    <a:pt x="965" y="200660"/>
                  </a:lnTo>
                  <a:lnTo>
                    <a:pt x="385432" y="200660"/>
                  </a:lnTo>
                  <a:lnTo>
                    <a:pt x="385432" y="199390"/>
                  </a:lnTo>
                  <a:lnTo>
                    <a:pt x="385610" y="199390"/>
                  </a:lnTo>
                  <a:lnTo>
                    <a:pt x="385610" y="186690"/>
                  </a:lnTo>
                  <a:close/>
                </a:path>
                <a:path w="386079" h="460375">
                  <a:moveTo>
                    <a:pt x="385610" y="149860"/>
                  </a:moveTo>
                  <a:lnTo>
                    <a:pt x="385178" y="149860"/>
                  </a:lnTo>
                  <a:lnTo>
                    <a:pt x="385178" y="148590"/>
                  </a:lnTo>
                  <a:lnTo>
                    <a:pt x="1231" y="148590"/>
                  </a:lnTo>
                  <a:lnTo>
                    <a:pt x="1231" y="149860"/>
                  </a:lnTo>
                  <a:lnTo>
                    <a:pt x="800" y="149860"/>
                  </a:lnTo>
                  <a:lnTo>
                    <a:pt x="800" y="162560"/>
                  </a:lnTo>
                  <a:lnTo>
                    <a:pt x="1181" y="162560"/>
                  </a:lnTo>
                  <a:lnTo>
                    <a:pt x="1181" y="163830"/>
                  </a:lnTo>
                  <a:lnTo>
                    <a:pt x="385229" y="163830"/>
                  </a:lnTo>
                  <a:lnTo>
                    <a:pt x="385229" y="162560"/>
                  </a:lnTo>
                  <a:lnTo>
                    <a:pt x="385610" y="162560"/>
                  </a:lnTo>
                  <a:lnTo>
                    <a:pt x="385610" y="149860"/>
                  </a:lnTo>
                  <a:close/>
                </a:path>
                <a:path w="386079" h="460375">
                  <a:moveTo>
                    <a:pt x="385610" y="113030"/>
                  </a:moveTo>
                  <a:lnTo>
                    <a:pt x="385381" y="113030"/>
                  </a:lnTo>
                  <a:lnTo>
                    <a:pt x="385381" y="111760"/>
                  </a:lnTo>
                  <a:lnTo>
                    <a:pt x="1016" y="111760"/>
                  </a:lnTo>
                  <a:lnTo>
                    <a:pt x="1016" y="113030"/>
                  </a:lnTo>
                  <a:lnTo>
                    <a:pt x="800" y="113030"/>
                  </a:lnTo>
                  <a:lnTo>
                    <a:pt x="800" y="125730"/>
                  </a:lnTo>
                  <a:lnTo>
                    <a:pt x="1384" y="125730"/>
                  </a:lnTo>
                  <a:lnTo>
                    <a:pt x="1384" y="127000"/>
                  </a:lnTo>
                  <a:lnTo>
                    <a:pt x="385013" y="127000"/>
                  </a:lnTo>
                  <a:lnTo>
                    <a:pt x="385013" y="125730"/>
                  </a:lnTo>
                  <a:lnTo>
                    <a:pt x="385610" y="125730"/>
                  </a:lnTo>
                  <a:lnTo>
                    <a:pt x="385610" y="113030"/>
                  </a:lnTo>
                  <a:close/>
                </a:path>
                <a:path w="386079" h="460375">
                  <a:moveTo>
                    <a:pt x="385610" y="75399"/>
                  </a:moveTo>
                  <a:lnTo>
                    <a:pt x="384898" y="74688"/>
                  </a:lnTo>
                  <a:lnTo>
                    <a:pt x="1511" y="74688"/>
                  </a:lnTo>
                  <a:lnTo>
                    <a:pt x="800" y="75399"/>
                  </a:lnTo>
                  <a:lnTo>
                    <a:pt x="800" y="88557"/>
                  </a:lnTo>
                  <a:lnTo>
                    <a:pt x="1511" y="89268"/>
                  </a:lnTo>
                  <a:lnTo>
                    <a:pt x="384022" y="89268"/>
                  </a:lnTo>
                  <a:lnTo>
                    <a:pt x="384898" y="89268"/>
                  </a:lnTo>
                  <a:lnTo>
                    <a:pt x="385610" y="88557"/>
                  </a:lnTo>
                  <a:lnTo>
                    <a:pt x="385610" y="75399"/>
                  </a:lnTo>
                  <a:close/>
                </a:path>
                <a:path w="386079" h="460375">
                  <a:moveTo>
                    <a:pt x="385610" y="38354"/>
                  </a:moveTo>
                  <a:lnTo>
                    <a:pt x="384898" y="37642"/>
                  </a:lnTo>
                  <a:lnTo>
                    <a:pt x="1511" y="37642"/>
                  </a:lnTo>
                  <a:lnTo>
                    <a:pt x="800" y="38354"/>
                  </a:lnTo>
                  <a:lnTo>
                    <a:pt x="800" y="51511"/>
                  </a:lnTo>
                  <a:lnTo>
                    <a:pt x="1511" y="52222"/>
                  </a:lnTo>
                  <a:lnTo>
                    <a:pt x="384022" y="52222"/>
                  </a:lnTo>
                  <a:lnTo>
                    <a:pt x="384898" y="52222"/>
                  </a:lnTo>
                  <a:lnTo>
                    <a:pt x="385610" y="51511"/>
                  </a:lnTo>
                  <a:lnTo>
                    <a:pt x="385610" y="38354"/>
                  </a:lnTo>
                  <a:close/>
                </a:path>
                <a:path w="386079" h="460375">
                  <a:moveTo>
                    <a:pt x="385610" y="1270"/>
                  </a:moveTo>
                  <a:lnTo>
                    <a:pt x="384937" y="1270"/>
                  </a:lnTo>
                  <a:lnTo>
                    <a:pt x="384937" y="0"/>
                  </a:lnTo>
                  <a:lnTo>
                    <a:pt x="1473" y="0"/>
                  </a:lnTo>
                  <a:lnTo>
                    <a:pt x="1473" y="1270"/>
                  </a:lnTo>
                  <a:lnTo>
                    <a:pt x="800" y="1270"/>
                  </a:lnTo>
                  <a:lnTo>
                    <a:pt x="800" y="13970"/>
                  </a:lnTo>
                  <a:lnTo>
                    <a:pt x="939" y="13970"/>
                  </a:lnTo>
                  <a:lnTo>
                    <a:pt x="939" y="15240"/>
                  </a:lnTo>
                  <a:lnTo>
                    <a:pt x="385457" y="15240"/>
                  </a:lnTo>
                  <a:lnTo>
                    <a:pt x="385457" y="13970"/>
                  </a:lnTo>
                  <a:lnTo>
                    <a:pt x="385610" y="13970"/>
                  </a:lnTo>
                  <a:lnTo>
                    <a:pt x="385610" y="127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7" name="object 57"/>
            <p:cNvSpPr/>
            <p:nvPr/>
          </p:nvSpPr>
          <p:spPr>
            <a:xfrm>
              <a:off x="10880368" y="4889110"/>
              <a:ext cx="820419" cy="516255"/>
            </a:xfrm>
            <a:custGeom>
              <a:avLst/>
              <a:gdLst/>
              <a:ahLst/>
              <a:cxnLst/>
              <a:rect l="l" t="t" r="r" b="b"/>
              <a:pathLst>
                <a:path w="820420" h="516254">
                  <a:moveTo>
                    <a:pt x="189622" y="0"/>
                  </a:moveTo>
                  <a:lnTo>
                    <a:pt x="0" y="0"/>
                  </a:lnTo>
                  <a:lnTo>
                    <a:pt x="90882" y="515839"/>
                  </a:lnTo>
                  <a:lnTo>
                    <a:pt x="819802" y="515839"/>
                  </a:lnTo>
                  <a:lnTo>
                    <a:pt x="740119" y="60393"/>
                  </a:lnTo>
                  <a:lnTo>
                    <a:pt x="232623" y="60393"/>
                  </a:lnTo>
                  <a:lnTo>
                    <a:pt x="189622"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58" name="object 58"/>
          <p:cNvSpPr txBox="1"/>
          <p:nvPr/>
        </p:nvSpPr>
        <p:spPr>
          <a:xfrm>
            <a:off x="9253637" y="6161478"/>
            <a:ext cx="2565400" cy="406400"/>
          </a:xfrm>
          <a:prstGeom prst="rect">
            <a:avLst/>
          </a:prstGeom>
        </p:spPr>
        <p:txBody>
          <a:bodyPr vert="horz" wrap="square" lIns="0" tIns="12700" rIns="0" bIns="0" rtlCol="0">
            <a:spAutoFit/>
          </a:bodyPr>
          <a:lstStyle/>
          <a:p>
            <a:pPr marL="12700">
              <a:lnSpc>
                <a:spcPct val="100000"/>
              </a:lnSpc>
              <a:spcBef>
                <a:spcPts val="100"/>
              </a:spcBef>
            </a:pPr>
            <a:r>
              <a:rPr sz="2500" spc="-10" dirty="0">
                <a:solidFill>
                  <a:srgbClr val="2F363F"/>
                </a:solidFill>
                <a:latin typeface="Hiragino Kaku Gothic Pro W3" panose="020B0300000000000000" pitchFamily="34" charset="-128"/>
                <a:ea typeface="Hiragino Kaku Gothic Pro W3" panose="020B0300000000000000" pitchFamily="34" charset="-128"/>
                <a:cs typeface="PMingLiU"/>
              </a:rPr>
              <a:t>膨れる間接コスト</a:t>
            </a:r>
            <a:endParaRPr sz="2500">
              <a:latin typeface="Hiragino Kaku Gothic Pro W3" panose="020B0300000000000000" pitchFamily="34" charset="-128"/>
              <a:ea typeface="Hiragino Kaku Gothic Pro W3" panose="020B0300000000000000" pitchFamily="34" charset="-128"/>
              <a:cs typeface="PMingLiU"/>
            </a:endParaRPr>
          </a:p>
        </p:txBody>
      </p:sp>
      <p:sp>
        <p:nvSpPr>
          <p:cNvPr id="59" name="object 59"/>
          <p:cNvSpPr txBox="1"/>
          <p:nvPr/>
        </p:nvSpPr>
        <p:spPr>
          <a:xfrm>
            <a:off x="9199916" y="6899157"/>
            <a:ext cx="2673350" cy="1092200"/>
          </a:xfrm>
          <a:prstGeom prst="rect">
            <a:avLst/>
          </a:prstGeom>
        </p:spPr>
        <p:txBody>
          <a:bodyPr vert="horz" wrap="square" lIns="0" tIns="12700" rIns="0" bIns="0" rtlCol="0">
            <a:spAutoFit/>
          </a:bodyPr>
          <a:lstStyle/>
          <a:p>
            <a:pPr marL="12700" marR="5080" algn="ctr">
              <a:lnSpc>
                <a:spcPct val="125000"/>
              </a:lnSpc>
              <a:spcBef>
                <a:spcPts val="100"/>
              </a:spcBef>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郵送したり、倉庫に保管したり</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文書管理システムを導入するなど</a:t>
            </a:r>
            <a:r>
              <a:rPr sz="1400" spc="-20" dirty="0">
                <a:solidFill>
                  <a:srgbClr val="667483"/>
                </a:solidFill>
                <a:latin typeface="Hiragino Kaku Gothic Pro W3" panose="020B0300000000000000" pitchFamily="34" charset="-128"/>
                <a:ea typeface="Hiragino Kaku Gothic Pro W3" panose="020B0300000000000000" pitchFamily="34" charset="-128"/>
                <a:cs typeface="PMingLiU"/>
              </a:rPr>
              <a:t>間接コストが膨らんできます</a:t>
            </a:r>
            <a:endParaRPr sz="1400">
              <a:latin typeface="Hiragino Kaku Gothic Pro W3" panose="020B0300000000000000" pitchFamily="34" charset="-128"/>
              <a:ea typeface="Hiragino Kaku Gothic Pro W3" panose="020B0300000000000000" pitchFamily="34" charset="-128"/>
              <a:cs typeface="PMingLiU"/>
            </a:endParaRPr>
          </a:p>
          <a:p>
            <a:pPr algn="ctr">
              <a:lnSpc>
                <a:spcPct val="100000"/>
              </a:lnSpc>
              <a:spcBef>
                <a:spcPts val="420"/>
              </a:spcBef>
            </a:pPr>
            <a:r>
              <a:rPr sz="1400" dirty="0">
                <a:solidFill>
                  <a:srgbClr val="667483"/>
                </a:solidFill>
                <a:latin typeface="Hiragino Kaku Gothic Pro W3" panose="020B0300000000000000" pitchFamily="34" charset="-128"/>
                <a:ea typeface="Hiragino Kaku Gothic Pro W3" panose="020B0300000000000000" pitchFamily="34" charset="-128"/>
                <a:cs typeface="PMingLiU"/>
              </a:rPr>
              <a:t>（電子契約は印紙税も不要</a:t>
            </a:r>
            <a:r>
              <a:rPr sz="1400" spc="-50" dirty="0">
                <a:solidFill>
                  <a:srgbClr val="667483"/>
                </a:solidFill>
                <a:latin typeface="Hiragino Kaku Gothic Pro W3" panose="020B0300000000000000" pitchFamily="34" charset="-128"/>
                <a:ea typeface="Hiragino Kaku Gothic Pro W3" panose="020B0300000000000000" pitchFamily="34" charset="-128"/>
                <a:cs typeface="PMingLiU"/>
              </a:rPr>
              <a:t>）</a:t>
            </a:r>
            <a:endParaRPr sz="1400">
              <a:latin typeface="Hiragino Kaku Gothic Pro W3" panose="020B0300000000000000" pitchFamily="34" charset="-128"/>
              <a:ea typeface="Hiragino Kaku Gothic Pro W3" panose="020B0300000000000000" pitchFamily="34" charset="-128"/>
              <a:cs typeface="PMingLiU"/>
            </a:endParaRPr>
          </a:p>
        </p:txBody>
      </p:sp>
      <p:sp>
        <p:nvSpPr>
          <p:cNvPr id="60" name="object 60"/>
          <p:cNvSpPr txBox="1"/>
          <p:nvPr/>
        </p:nvSpPr>
        <p:spPr>
          <a:xfrm>
            <a:off x="5290653" y="6161478"/>
            <a:ext cx="2565400" cy="406400"/>
          </a:xfrm>
          <a:prstGeom prst="rect">
            <a:avLst/>
          </a:prstGeom>
        </p:spPr>
        <p:txBody>
          <a:bodyPr vert="horz" wrap="square" lIns="0" tIns="12700" rIns="0" bIns="0" rtlCol="0">
            <a:spAutoFit/>
          </a:bodyPr>
          <a:lstStyle/>
          <a:p>
            <a:pPr marL="12700">
              <a:lnSpc>
                <a:spcPct val="100000"/>
              </a:lnSpc>
              <a:spcBef>
                <a:spcPts val="100"/>
              </a:spcBef>
            </a:pPr>
            <a:r>
              <a:rPr sz="2500" spc="-10" dirty="0">
                <a:solidFill>
                  <a:srgbClr val="2F363F"/>
                </a:solidFill>
                <a:latin typeface="Hiragino Kaku Gothic Pro W3" panose="020B0300000000000000" pitchFamily="34" charset="-128"/>
                <a:ea typeface="Hiragino Kaku Gothic Pro W3" panose="020B0300000000000000" pitchFamily="34" charset="-128"/>
                <a:cs typeface="PMingLiU"/>
              </a:rPr>
              <a:t>取引先満足の低下</a:t>
            </a:r>
            <a:endParaRPr sz="2500">
              <a:latin typeface="Hiragino Kaku Gothic Pro W3" panose="020B0300000000000000" pitchFamily="34" charset="-128"/>
              <a:ea typeface="Hiragino Kaku Gothic Pro W3" panose="020B0300000000000000" pitchFamily="34" charset="-128"/>
              <a:cs typeface="PMingLiU"/>
            </a:endParaRPr>
          </a:p>
        </p:txBody>
      </p:sp>
      <p:sp>
        <p:nvSpPr>
          <p:cNvPr id="61" name="object 61"/>
          <p:cNvSpPr txBox="1"/>
          <p:nvPr/>
        </p:nvSpPr>
        <p:spPr>
          <a:xfrm>
            <a:off x="4960453" y="6904819"/>
            <a:ext cx="3225800" cy="1092200"/>
          </a:xfrm>
          <a:prstGeom prst="rect">
            <a:avLst/>
          </a:prstGeom>
        </p:spPr>
        <p:txBody>
          <a:bodyPr vert="horz" wrap="square" lIns="0" tIns="66040" rIns="0" bIns="0" rtlCol="0">
            <a:spAutoFit/>
          </a:bodyPr>
          <a:lstStyle/>
          <a:p>
            <a:pPr algn="ctr">
              <a:lnSpc>
                <a:spcPct val="100000"/>
              </a:lnSpc>
              <a:spcBef>
                <a:spcPts val="520"/>
              </a:spcBef>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「今すぐに契約したいが始められない」</a:t>
            </a:r>
            <a:endParaRPr sz="1400">
              <a:latin typeface="Hiragino Kaku Gothic Pro W3" panose="020B0300000000000000" pitchFamily="34" charset="-128"/>
              <a:ea typeface="Hiragino Kaku Gothic Pro W3" panose="020B0300000000000000" pitchFamily="34" charset="-128"/>
              <a:cs typeface="PMingLiU"/>
            </a:endParaRPr>
          </a:p>
          <a:p>
            <a:pPr marL="12700" marR="5080" algn="ctr">
              <a:lnSpc>
                <a:spcPct val="125000"/>
              </a:lnSpc>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「貴社からの書類が大量で業務を圧迫」知らないうちに取引先から</a:t>
            </a:r>
            <a:endParaRPr sz="1400">
              <a:latin typeface="Hiragino Kaku Gothic Pro W3" panose="020B0300000000000000" pitchFamily="34" charset="-128"/>
              <a:ea typeface="Hiragino Kaku Gothic Pro W3" panose="020B0300000000000000" pitchFamily="34" charset="-128"/>
              <a:cs typeface="PMingLiU"/>
            </a:endParaRPr>
          </a:p>
          <a:p>
            <a:pPr algn="ctr">
              <a:lnSpc>
                <a:spcPct val="100000"/>
              </a:lnSpc>
              <a:spcBef>
                <a:spcPts val="420"/>
              </a:spcBef>
            </a:pP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こう思われています</a:t>
            </a:r>
            <a:endParaRPr sz="1400">
              <a:latin typeface="Hiragino Kaku Gothic Pro W3" panose="020B0300000000000000" pitchFamily="34" charset="-128"/>
              <a:ea typeface="Hiragino Kaku Gothic Pro W3" panose="020B0300000000000000" pitchFamily="34" charset="-128"/>
              <a:cs typeface="PMingLiU"/>
            </a:endParaRPr>
          </a:p>
        </p:txBody>
      </p:sp>
      <p:sp>
        <p:nvSpPr>
          <p:cNvPr id="62" name="object 62"/>
          <p:cNvSpPr txBox="1"/>
          <p:nvPr/>
        </p:nvSpPr>
        <p:spPr>
          <a:xfrm>
            <a:off x="969662" y="6161478"/>
            <a:ext cx="2857500" cy="406400"/>
          </a:xfrm>
          <a:prstGeom prst="rect">
            <a:avLst/>
          </a:prstGeom>
        </p:spPr>
        <p:txBody>
          <a:bodyPr vert="horz" wrap="square" lIns="0" tIns="12700" rIns="0" bIns="0" rtlCol="0">
            <a:spAutoFit/>
          </a:bodyPr>
          <a:lstStyle/>
          <a:p>
            <a:pPr marL="12700">
              <a:lnSpc>
                <a:spcPct val="100000"/>
              </a:lnSpc>
              <a:spcBef>
                <a:spcPts val="100"/>
              </a:spcBef>
            </a:pPr>
            <a:r>
              <a:rPr sz="2500" spc="-35" dirty="0">
                <a:solidFill>
                  <a:srgbClr val="2F363F"/>
                </a:solidFill>
                <a:latin typeface="Hiragino Kaku Gothic Pro W3" panose="020B0300000000000000" pitchFamily="34" charset="-128"/>
                <a:ea typeface="Hiragino Kaku Gothic Pro W3" panose="020B0300000000000000" pitchFamily="34" charset="-128"/>
                <a:cs typeface="PMingLiU"/>
              </a:rPr>
              <a:t>業務スピードの低下</a:t>
            </a:r>
            <a:endParaRPr sz="2500">
              <a:latin typeface="Hiragino Kaku Gothic Pro W3" panose="020B0300000000000000" pitchFamily="34" charset="-128"/>
              <a:ea typeface="Hiragino Kaku Gothic Pro W3" panose="020B0300000000000000" pitchFamily="34" charset="-128"/>
              <a:cs typeface="PMingLiU"/>
            </a:endParaRPr>
          </a:p>
        </p:txBody>
      </p:sp>
      <p:sp>
        <p:nvSpPr>
          <p:cNvPr id="63" name="object 63"/>
          <p:cNvSpPr txBox="1"/>
          <p:nvPr/>
        </p:nvSpPr>
        <p:spPr>
          <a:xfrm>
            <a:off x="696612" y="6891107"/>
            <a:ext cx="3403600" cy="1092200"/>
          </a:xfrm>
          <a:prstGeom prst="rect">
            <a:avLst/>
          </a:prstGeom>
        </p:spPr>
        <p:txBody>
          <a:bodyPr vert="horz" wrap="square" lIns="0" tIns="66040" rIns="0" bIns="0" rtlCol="0">
            <a:spAutoFit/>
          </a:bodyPr>
          <a:lstStyle/>
          <a:p>
            <a:pPr algn="ctr">
              <a:lnSpc>
                <a:spcPct val="100000"/>
              </a:lnSpc>
              <a:spcBef>
                <a:spcPts val="520"/>
              </a:spcBef>
            </a:pPr>
            <a:r>
              <a:rPr sz="1400" dirty="0">
                <a:solidFill>
                  <a:srgbClr val="667483"/>
                </a:solidFill>
                <a:latin typeface="Hiragino Kaku Gothic Pro W3" panose="020B0300000000000000" pitchFamily="34" charset="-128"/>
                <a:ea typeface="Hiragino Kaku Gothic Pro W3" panose="020B0300000000000000" pitchFamily="34" charset="-128"/>
                <a:cs typeface="PMingLiU"/>
              </a:rPr>
              <a:t>郵送にかかる時間は数時間～</a:t>
            </a:r>
            <a:r>
              <a:rPr sz="1400" spc="-25" dirty="0">
                <a:solidFill>
                  <a:srgbClr val="667483"/>
                </a:solidFill>
                <a:latin typeface="Hiragino Kaku Gothic Pro W3" panose="020B0300000000000000" pitchFamily="34" charset="-128"/>
                <a:ea typeface="Hiragino Kaku Gothic Pro W3" panose="020B0300000000000000" pitchFamily="34" charset="-128"/>
                <a:cs typeface="PMingLiU"/>
              </a:rPr>
              <a:t>数日</a:t>
            </a:r>
            <a:endParaRPr sz="1400">
              <a:latin typeface="Hiragino Kaku Gothic Pro W3" panose="020B0300000000000000" pitchFamily="34" charset="-128"/>
              <a:ea typeface="Hiragino Kaku Gothic Pro W3" panose="020B0300000000000000" pitchFamily="34" charset="-128"/>
              <a:cs typeface="PMingLiU"/>
            </a:endParaRPr>
          </a:p>
          <a:p>
            <a:pPr marL="12065" marR="5080" algn="ctr">
              <a:lnSpc>
                <a:spcPct val="125000"/>
              </a:lnSpc>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相手が出張の場合は未確認状態が続きます捺印依頼のため本社への郵送や</a:t>
            </a:r>
            <a:endParaRPr sz="1400">
              <a:latin typeface="Hiragino Kaku Gothic Pro W3" panose="020B0300000000000000" pitchFamily="34" charset="-128"/>
              <a:ea typeface="Hiragino Kaku Gothic Pro W3" panose="020B0300000000000000" pitchFamily="34" charset="-128"/>
              <a:cs typeface="PMingLiU"/>
            </a:endParaRPr>
          </a:p>
          <a:p>
            <a:pPr algn="ctr">
              <a:lnSpc>
                <a:spcPct val="100000"/>
              </a:lnSpc>
              <a:spcBef>
                <a:spcPts val="420"/>
              </a:spcBef>
            </a:pPr>
            <a:r>
              <a:rPr sz="1400" spc="-15" dirty="0">
                <a:solidFill>
                  <a:srgbClr val="667483"/>
                </a:solidFill>
                <a:latin typeface="Hiragino Kaku Gothic Pro W3" panose="020B0300000000000000" pitchFamily="34" charset="-128"/>
                <a:ea typeface="Hiragino Kaku Gothic Pro W3" panose="020B0300000000000000" pitchFamily="34" charset="-128"/>
                <a:cs typeface="PMingLiU"/>
              </a:rPr>
              <a:t>法務部での契約書スキャンの手間も</a:t>
            </a:r>
            <a:endParaRPr sz="1400">
              <a:latin typeface="Hiragino Kaku Gothic Pro W3" panose="020B0300000000000000" pitchFamily="34" charset="-128"/>
              <a:ea typeface="Hiragino Kaku Gothic Pro W3" panose="020B0300000000000000" pitchFamily="34" charset="-128"/>
              <a:cs typeface="PMingLiU"/>
            </a:endParaRPr>
          </a:p>
        </p:txBody>
      </p:sp>
      <p:sp>
        <p:nvSpPr>
          <p:cNvPr id="64" name="object 64"/>
          <p:cNvSpPr txBox="1"/>
          <p:nvPr/>
        </p:nvSpPr>
        <p:spPr>
          <a:xfrm>
            <a:off x="395304" y="261416"/>
            <a:ext cx="561340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2F363F"/>
                </a:solidFill>
                <a:latin typeface="Hiragino Kaku Gothic Pro W3" panose="020B0300000000000000" pitchFamily="34" charset="-128"/>
                <a:ea typeface="Hiragino Kaku Gothic Pro W3" panose="020B0300000000000000" pitchFamily="34" charset="-128"/>
                <a:cs typeface="PMingLiU"/>
              </a:rPr>
              <a:t>「紙の契約書」が引き起こす業務の非効率化</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65" name="object 65"/>
          <p:cNvSpPr txBox="1">
            <a:spLocks noGrp="1"/>
          </p:cNvSpPr>
          <p:nvPr>
            <p:ph type="title"/>
          </p:nvPr>
        </p:nvSpPr>
        <p:spPr>
          <a:xfrm>
            <a:off x="4203700" y="1535638"/>
            <a:ext cx="459740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66D0"/>
                </a:solidFill>
                <a:latin typeface="Hiragino Kaku Gothic Pro W3" panose="020B0300000000000000" pitchFamily="34" charset="-128"/>
                <a:ea typeface="Hiragino Kaku Gothic Pro W3" panose="020B0300000000000000" pitchFamily="34" charset="-128"/>
              </a:rPr>
              <a:t>紙の業務が引き起こす課題</a:t>
            </a:r>
            <a:endParaRPr sz="3000">
              <a:latin typeface="Hiragino Kaku Gothic Pro W3" panose="020B0300000000000000" pitchFamily="34" charset="-128"/>
              <a:ea typeface="Hiragino Kaku Gothic Pro W3" panose="020B0300000000000000" pitchFamily="34" charset="-128"/>
            </a:endParaRPr>
          </a:p>
        </p:txBody>
      </p:sp>
      <p:sp>
        <p:nvSpPr>
          <p:cNvPr id="66" name="object 66"/>
          <p:cNvSpPr/>
          <p:nvPr/>
        </p:nvSpPr>
        <p:spPr>
          <a:xfrm>
            <a:off x="12452780" y="9307445"/>
            <a:ext cx="169545" cy="173355"/>
          </a:xfrm>
          <a:custGeom>
            <a:avLst/>
            <a:gdLst/>
            <a:ahLst/>
            <a:cxnLst/>
            <a:rect l="l" t="t" r="r" b="b"/>
            <a:pathLst>
              <a:path w="169545" h="173354">
                <a:moveTo>
                  <a:pt x="0" y="0"/>
                </a:moveTo>
                <a:lnTo>
                  <a:pt x="169515" y="0"/>
                </a:lnTo>
                <a:lnTo>
                  <a:pt x="169515" y="172814"/>
                </a:lnTo>
                <a:lnTo>
                  <a:pt x="0" y="172814"/>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67" name="object 67"/>
          <p:cNvGrpSpPr/>
          <p:nvPr/>
        </p:nvGrpSpPr>
        <p:grpSpPr>
          <a:xfrm>
            <a:off x="1053866" y="2929534"/>
            <a:ext cx="2679700" cy="2679700"/>
            <a:chOff x="1053866" y="2929534"/>
            <a:chExt cx="2679700" cy="2679700"/>
          </a:xfrm>
        </p:grpSpPr>
        <p:sp>
          <p:nvSpPr>
            <p:cNvPr id="68" name="object 68"/>
            <p:cNvSpPr/>
            <p:nvPr/>
          </p:nvSpPr>
          <p:spPr>
            <a:xfrm>
              <a:off x="1053866" y="2929534"/>
              <a:ext cx="2679700" cy="2679700"/>
            </a:xfrm>
            <a:custGeom>
              <a:avLst/>
              <a:gdLst/>
              <a:ahLst/>
              <a:cxnLst/>
              <a:rect l="l" t="t" r="r" b="b"/>
              <a:pathLst>
                <a:path w="2679700" h="2679700">
                  <a:moveTo>
                    <a:pt x="1339850" y="0"/>
                  </a:moveTo>
                  <a:lnTo>
                    <a:pt x="1295131" y="741"/>
                  </a:lnTo>
                  <a:lnTo>
                    <a:pt x="1250452" y="2967"/>
                  </a:lnTo>
                  <a:lnTo>
                    <a:pt x="1205853" y="6676"/>
                  </a:lnTo>
                  <a:lnTo>
                    <a:pt x="1161374" y="11869"/>
                  </a:lnTo>
                  <a:lnTo>
                    <a:pt x="1117056" y="18545"/>
                  </a:lnTo>
                  <a:lnTo>
                    <a:pt x="1072938" y="26706"/>
                  </a:lnTo>
                  <a:lnTo>
                    <a:pt x="1029061" y="36350"/>
                  </a:lnTo>
                  <a:lnTo>
                    <a:pt x="985464" y="47477"/>
                  </a:lnTo>
                  <a:lnTo>
                    <a:pt x="942188" y="60088"/>
                  </a:lnTo>
                  <a:lnTo>
                    <a:pt x="899272" y="74183"/>
                  </a:lnTo>
                  <a:lnTo>
                    <a:pt x="856758" y="89762"/>
                  </a:lnTo>
                  <a:lnTo>
                    <a:pt x="814684" y="106824"/>
                  </a:lnTo>
                  <a:lnTo>
                    <a:pt x="773091" y="125370"/>
                  </a:lnTo>
                  <a:lnTo>
                    <a:pt x="732019" y="145400"/>
                  </a:lnTo>
                  <a:lnTo>
                    <a:pt x="691508" y="166913"/>
                  </a:lnTo>
                  <a:lnTo>
                    <a:pt x="651599" y="189910"/>
                  </a:lnTo>
                  <a:lnTo>
                    <a:pt x="612331" y="214391"/>
                  </a:lnTo>
                  <a:lnTo>
                    <a:pt x="573744" y="240355"/>
                  </a:lnTo>
                  <a:lnTo>
                    <a:pt x="535879" y="267803"/>
                  </a:lnTo>
                  <a:lnTo>
                    <a:pt x="498775" y="296735"/>
                  </a:lnTo>
                  <a:lnTo>
                    <a:pt x="462472" y="327151"/>
                  </a:lnTo>
                  <a:lnTo>
                    <a:pt x="427012" y="359050"/>
                  </a:lnTo>
                  <a:lnTo>
                    <a:pt x="392433" y="392432"/>
                  </a:lnTo>
                  <a:lnTo>
                    <a:pt x="359050" y="427011"/>
                  </a:lnTo>
                  <a:lnTo>
                    <a:pt x="327151" y="462472"/>
                  </a:lnTo>
                  <a:lnTo>
                    <a:pt x="296736" y="498774"/>
                  </a:lnTo>
                  <a:lnTo>
                    <a:pt x="267804" y="535878"/>
                  </a:lnTo>
                  <a:lnTo>
                    <a:pt x="240356" y="573743"/>
                  </a:lnTo>
                  <a:lnTo>
                    <a:pt x="214391" y="612330"/>
                  </a:lnTo>
                  <a:lnTo>
                    <a:pt x="189911" y="651598"/>
                  </a:lnTo>
                  <a:lnTo>
                    <a:pt x="166914" y="691508"/>
                  </a:lnTo>
                  <a:lnTo>
                    <a:pt x="145400" y="732019"/>
                  </a:lnTo>
                  <a:lnTo>
                    <a:pt x="125370" y="773090"/>
                  </a:lnTo>
                  <a:lnTo>
                    <a:pt x="106824" y="814683"/>
                  </a:lnTo>
                  <a:lnTo>
                    <a:pt x="89762" y="856757"/>
                  </a:lnTo>
                  <a:lnTo>
                    <a:pt x="74184" y="899272"/>
                  </a:lnTo>
                  <a:lnTo>
                    <a:pt x="60089" y="942187"/>
                  </a:lnTo>
                  <a:lnTo>
                    <a:pt x="47477" y="985463"/>
                  </a:lnTo>
                  <a:lnTo>
                    <a:pt x="36350" y="1029060"/>
                  </a:lnTo>
                  <a:lnTo>
                    <a:pt x="26706" y="1072938"/>
                  </a:lnTo>
                  <a:lnTo>
                    <a:pt x="18546" y="1117055"/>
                  </a:lnTo>
                  <a:lnTo>
                    <a:pt x="11869" y="1161374"/>
                  </a:lnTo>
                  <a:lnTo>
                    <a:pt x="6676" y="1205852"/>
                  </a:lnTo>
                  <a:lnTo>
                    <a:pt x="2967" y="1250451"/>
                  </a:lnTo>
                  <a:lnTo>
                    <a:pt x="741" y="1295130"/>
                  </a:lnTo>
                  <a:lnTo>
                    <a:pt x="0" y="1339849"/>
                  </a:lnTo>
                  <a:lnTo>
                    <a:pt x="741" y="1384568"/>
                  </a:lnTo>
                  <a:lnTo>
                    <a:pt x="2967" y="1429247"/>
                  </a:lnTo>
                  <a:lnTo>
                    <a:pt x="6676" y="1473846"/>
                  </a:lnTo>
                  <a:lnTo>
                    <a:pt x="11869" y="1518325"/>
                  </a:lnTo>
                  <a:lnTo>
                    <a:pt x="18546" y="1562643"/>
                  </a:lnTo>
                  <a:lnTo>
                    <a:pt x="26706" y="1606761"/>
                  </a:lnTo>
                  <a:lnTo>
                    <a:pt x="36350" y="1650638"/>
                  </a:lnTo>
                  <a:lnTo>
                    <a:pt x="47477" y="1694235"/>
                  </a:lnTo>
                  <a:lnTo>
                    <a:pt x="60089" y="1737511"/>
                  </a:lnTo>
                  <a:lnTo>
                    <a:pt x="74184" y="1780427"/>
                  </a:lnTo>
                  <a:lnTo>
                    <a:pt x="89762" y="1822941"/>
                  </a:lnTo>
                  <a:lnTo>
                    <a:pt x="106824" y="1865015"/>
                  </a:lnTo>
                  <a:lnTo>
                    <a:pt x="125370" y="1906608"/>
                  </a:lnTo>
                  <a:lnTo>
                    <a:pt x="145400" y="1947680"/>
                  </a:lnTo>
                  <a:lnTo>
                    <a:pt x="166914" y="1988191"/>
                  </a:lnTo>
                  <a:lnTo>
                    <a:pt x="189911" y="2028100"/>
                  </a:lnTo>
                  <a:lnTo>
                    <a:pt x="214391" y="2067368"/>
                  </a:lnTo>
                  <a:lnTo>
                    <a:pt x="240356" y="2105955"/>
                  </a:lnTo>
                  <a:lnTo>
                    <a:pt x="267804" y="2143820"/>
                  </a:lnTo>
                  <a:lnTo>
                    <a:pt x="296736" y="2180924"/>
                  </a:lnTo>
                  <a:lnTo>
                    <a:pt x="327151" y="2217227"/>
                  </a:lnTo>
                  <a:lnTo>
                    <a:pt x="359050" y="2252687"/>
                  </a:lnTo>
                  <a:lnTo>
                    <a:pt x="392433" y="2287266"/>
                  </a:lnTo>
                  <a:lnTo>
                    <a:pt x="427012" y="2320649"/>
                  </a:lnTo>
                  <a:lnTo>
                    <a:pt x="462472" y="2352548"/>
                  </a:lnTo>
                  <a:lnTo>
                    <a:pt x="498775" y="2382963"/>
                  </a:lnTo>
                  <a:lnTo>
                    <a:pt x="535879" y="2411895"/>
                  </a:lnTo>
                  <a:lnTo>
                    <a:pt x="573744" y="2439343"/>
                  </a:lnTo>
                  <a:lnTo>
                    <a:pt x="612331" y="2465307"/>
                  </a:lnTo>
                  <a:lnTo>
                    <a:pt x="651599" y="2489788"/>
                  </a:lnTo>
                  <a:lnTo>
                    <a:pt x="691508" y="2512785"/>
                  </a:lnTo>
                  <a:lnTo>
                    <a:pt x="732019" y="2534298"/>
                  </a:lnTo>
                  <a:lnTo>
                    <a:pt x="773091" y="2554328"/>
                  </a:lnTo>
                  <a:lnTo>
                    <a:pt x="814684" y="2572874"/>
                  </a:lnTo>
                  <a:lnTo>
                    <a:pt x="856758" y="2589936"/>
                  </a:lnTo>
                  <a:lnTo>
                    <a:pt x="899272" y="2605515"/>
                  </a:lnTo>
                  <a:lnTo>
                    <a:pt x="942188" y="2619610"/>
                  </a:lnTo>
                  <a:lnTo>
                    <a:pt x="985464" y="2632221"/>
                  </a:lnTo>
                  <a:lnTo>
                    <a:pt x="1029061" y="2643349"/>
                  </a:lnTo>
                  <a:lnTo>
                    <a:pt x="1072938" y="2652993"/>
                  </a:lnTo>
                  <a:lnTo>
                    <a:pt x="1117056" y="2661153"/>
                  </a:lnTo>
                  <a:lnTo>
                    <a:pt x="1161374" y="2667829"/>
                  </a:lnTo>
                  <a:lnTo>
                    <a:pt x="1205853" y="2673022"/>
                  </a:lnTo>
                  <a:lnTo>
                    <a:pt x="1250452" y="2676732"/>
                  </a:lnTo>
                  <a:lnTo>
                    <a:pt x="1295131" y="2678957"/>
                  </a:lnTo>
                  <a:lnTo>
                    <a:pt x="1339850" y="2679699"/>
                  </a:lnTo>
                  <a:lnTo>
                    <a:pt x="1384569" y="2678957"/>
                  </a:lnTo>
                  <a:lnTo>
                    <a:pt x="1429248" y="2676732"/>
                  </a:lnTo>
                  <a:lnTo>
                    <a:pt x="1473847" y="2673022"/>
                  </a:lnTo>
                  <a:lnTo>
                    <a:pt x="1518325" y="2667829"/>
                  </a:lnTo>
                  <a:lnTo>
                    <a:pt x="1562644" y="2661153"/>
                  </a:lnTo>
                  <a:lnTo>
                    <a:pt x="1606761" y="2652993"/>
                  </a:lnTo>
                  <a:lnTo>
                    <a:pt x="1650639" y="2643349"/>
                  </a:lnTo>
                  <a:lnTo>
                    <a:pt x="1694236" y="2632221"/>
                  </a:lnTo>
                  <a:lnTo>
                    <a:pt x="1737512" y="2619610"/>
                  </a:lnTo>
                  <a:lnTo>
                    <a:pt x="1780427" y="2605515"/>
                  </a:lnTo>
                  <a:lnTo>
                    <a:pt x="1822942" y="2589936"/>
                  </a:lnTo>
                  <a:lnTo>
                    <a:pt x="1865016" y="2572874"/>
                  </a:lnTo>
                  <a:lnTo>
                    <a:pt x="1906609" y="2554328"/>
                  </a:lnTo>
                  <a:lnTo>
                    <a:pt x="1947680" y="2534298"/>
                  </a:lnTo>
                  <a:lnTo>
                    <a:pt x="1988191" y="2512785"/>
                  </a:lnTo>
                  <a:lnTo>
                    <a:pt x="2028101" y="2489788"/>
                  </a:lnTo>
                  <a:lnTo>
                    <a:pt x="2067369" y="2465307"/>
                  </a:lnTo>
                  <a:lnTo>
                    <a:pt x="2105956" y="2439343"/>
                  </a:lnTo>
                  <a:lnTo>
                    <a:pt x="2143821" y="2411895"/>
                  </a:lnTo>
                  <a:lnTo>
                    <a:pt x="2180925" y="2382963"/>
                  </a:lnTo>
                  <a:lnTo>
                    <a:pt x="2217227" y="2352548"/>
                  </a:lnTo>
                  <a:lnTo>
                    <a:pt x="2252688" y="2320649"/>
                  </a:lnTo>
                  <a:lnTo>
                    <a:pt x="2287267" y="2287266"/>
                  </a:lnTo>
                  <a:lnTo>
                    <a:pt x="2320649" y="2252687"/>
                  </a:lnTo>
                  <a:lnTo>
                    <a:pt x="2352548" y="2217227"/>
                  </a:lnTo>
                  <a:lnTo>
                    <a:pt x="2382964" y="2180924"/>
                  </a:lnTo>
                  <a:lnTo>
                    <a:pt x="2411896" y="2143820"/>
                  </a:lnTo>
                  <a:lnTo>
                    <a:pt x="2439344" y="2105955"/>
                  </a:lnTo>
                  <a:lnTo>
                    <a:pt x="2465308" y="2067368"/>
                  </a:lnTo>
                  <a:lnTo>
                    <a:pt x="2489789" y="2028100"/>
                  </a:lnTo>
                  <a:lnTo>
                    <a:pt x="2512786" y="1988191"/>
                  </a:lnTo>
                  <a:lnTo>
                    <a:pt x="2534299" y="1947680"/>
                  </a:lnTo>
                  <a:lnTo>
                    <a:pt x="2554329" y="1906608"/>
                  </a:lnTo>
                  <a:lnTo>
                    <a:pt x="2572875" y="1865015"/>
                  </a:lnTo>
                  <a:lnTo>
                    <a:pt x="2589937" y="1822941"/>
                  </a:lnTo>
                  <a:lnTo>
                    <a:pt x="2605516" y="1780427"/>
                  </a:lnTo>
                  <a:lnTo>
                    <a:pt x="2619610" y="1737511"/>
                  </a:lnTo>
                  <a:lnTo>
                    <a:pt x="2632222" y="1694235"/>
                  </a:lnTo>
                  <a:lnTo>
                    <a:pt x="2643349" y="1650638"/>
                  </a:lnTo>
                  <a:lnTo>
                    <a:pt x="2652993" y="1606761"/>
                  </a:lnTo>
                  <a:lnTo>
                    <a:pt x="2661153" y="1562643"/>
                  </a:lnTo>
                  <a:lnTo>
                    <a:pt x="2667830" y="1518325"/>
                  </a:lnTo>
                  <a:lnTo>
                    <a:pt x="2673023" y="1473846"/>
                  </a:lnTo>
                  <a:lnTo>
                    <a:pt x="2676732" y="1429247"/>
                  </a:lnTo>
                  <a:lnTo>
                    <a:pt x="2678958" y="1384568"/>
                  </a:lnTo>
                  <a:lnTo>
                    <a:pt x="2679699" y="1339849"/>
                  </a:lnTo>
                  <a:lnTo>
                    <a:pt x="2678958" y="1295130"/>
                  </a:lnTo>
                  <a:lnTo>
                    <a:pt x="2676732" y="1250451"/>
                  </a:lnTo>
                  <a:lnTo>
                    <a:pt x="2673023" y="1205852"/>
                  </a:lnTo>
                  <a:lnTo>
                    <a:pt x="2667830" y="1161374"/>
                  </a:lnTo>
                  <a:lnTo>
                    <a:pt x="2661153" y="1117055"/>
                  </a:lnTo>
                  <a:lnTo>
                    <a:pt x="2652993" y="1072938"/>
                  </a:lnTo>
                  <a:lnTo>
                    <a:pt x="2643349" y="1029060"/>
                  </a:lnTo>
                  <a:lnTo>
                    <a:pt x="2632222" y="985463"/>
                  </a:lnTo>
                  <a:lnTo>
                    <a:pt x="2619610" y="942187"/>
                  </a:lnTo>
                  <a:lnTo>
                    <a:pt x="2605516" y="899272"/>
                  </a:lnTo>
                  <a:lnTo>
                    <a:pt x="2589937" y="856757"/>
                  </a:lnTo>
                  <a:lnTo>
                    <a:pt x="2572875" y="814683"/>
                  </a:lnTo>
                  <a:lnTo>
                    <a:pt x="2554329" y="773090"/>
                  </a:lnTo>
                  <a:lnTo>
                    <a:pt x="2534299" y="732019"/>
                  </a:lnTo>
                  <a:lnTo>
                    <a:pt x="2512786" y="691508"/>
                  </a:lnTo>
                  <a:lnTo>
                    <a:pt x="2489789" y="651598"/>
                  </a:lnTo>
                  <a:lnTo>
                    <a:pt x="2465308" y="612330"/>
                  </a:lnTo>
                  <a:lnTo>
                    <a:pt x="2439344" y="573743"/>
                  </a:lnTo>
                  <a:lnTo>
                    <a:pt x="2411896" y="535878"/>
                  </a:lnTo>
                  <a:lnTo>
                    <a:pt x="2382964" y="498774"/>
                  </a:lnTo>
                  <a:lnTo>
                    <a:pt x="2352548" y="462472"/>
                  </a:lnTo>
                  <a:lnTo>
                    <a:pt x="2320649" y="427011"/>
                  </a:lnTo>
                  <a:lnTo>
                    <a:pt x="2287267" y="392432"/>
                  </a:lnTo>
                  <a:lnTo>
                    <a:pt x="2252688" y="359050"/>
                  </a:lnTo>
                  <a:lnTo>
                    <a:pt x="2217227" y="327151"/>
                  </a:lnTo>
                  <a:lnTo>
                    <a:pt x="2180925" y="296735"/>
                  </a:lnTo>
                  <a:lnTo>
                    <a:pt x="2143821" y="267803"/>
                  </a:lnTo>
                  <a:lnTo>
                    <a:pt x="2105956" y="240355"/>
                  </a:lnTo>
                  <a:lnTo>
                    <a:pt x="2067369" y="214391"/>
                  </a:lnTo>
                  <a:lnTo>
                    <a:pt x="2028101" y="189910"/>
                  </a:lnTo>
                  <a:lnTo>
                    <a:pt x="1988191" y="166913"/>
                  </a:lnTo>
                  <a:lnTo>
                    <a:pt x="1947680" y="145400"/>
                  </a:lnTo>
                  <a:lnTo>
                    <a:pt x="1906609" y="125370"/>
                  </a:lnTo>
                  <a:lnTo>
                    <a:pt x="1865016" y="106824"/>
                  </a:lnTo>
                  <a:lnTo>
                    <a:pt x="1822942" y="89762"/>
                  </a:lnTo>
                  <a:lnTo>
                    <a:pt x="1780427" y="74183"/>
                  </a:lnTo>
                  <a:lnTo>
                    <a:pt x="1737512" y="60088"/>
                  </a:lnTo>
                  <a:lnTo>
                    <a:pt x="1694236" y="47477"/>
                  </a:lnTo>
                  <a:lnTo>
                    <a:pt x="1650639" y="36350"/>
                  </a:lnTo>
                  <a:lnTo>
                    <a:pt x="1606761" y="26706"/>
                  </a:lnTo>
                  <a:lnTo>
                    <a:pt x="1562644" y="18545"/>
                  </a:lnTo>
                  <a:lnTo>
                    <a:pt x="1518325" y="11869"/>
                  </a:lnTo>
                  <a:lnTo>
                    <a:pt x="1473847" y="6676"/>
                  </a:lnTo>
                  <a:lnTo>
                    <a:pt x="1429248" y="2967"/>
                  </a:lnTo>
                  <a:lnTo>
                    <a:pt x="1384569" y="741"/>
                  </a:lnTo>
                  <a:lnTo>
                    <a:pt x="133985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9" name="object 69"/>
            <p:cNvSpPr/>
            <p:nvPr/>
          </p:nvSpPr>
          <p:spPr>
            <a:xfrm>
              <a:off x="1427991" y="3092319"/>
              <a:ext cx="846455" cy="1256665"/>
            </a:xfrm>
            <a:custGeom>
              <a:avLst/>
              <a:gdLst/>
              <a:ahLst/>
              <a:cxnLst/>
              <a:rect l="l" t="t" r="r" b="b"/>
              <a:pathLst>
                <a:path w="846455" h="1256664">
                  <a:moveTo>
                    <a:pt x="61534" y="0"/>
                  </a:moveTo>
                  <a:lnTo>
                    <a:pt x="0" y="41918"/>
                  </a:lnTo>
                  <a:lnTo>
                    <a:pt x="0" y="1256517"/>
                  </a:lnTo>
                  <a:lnTo>
                    <a:pt x="846270" y="1256517"/>
                  </a:lnTo>
                  <a:lnTo>
                    <a:pt x="846270" y="41918"/>
                  </a:lnTo>
                  <a:lnTo>
                    <a:pt x="61534" y="0"/>
                  </a:lnTo>
                  <a:close/>
                </a:path>
              </a:pathLst>
            </a:custGeom>
            <a:solidFill>
              <a:srgbClr val="EAF0F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0" name="object 70"/>
            <p:cNvSpPr/>
            <p:nvPr/>
          </p:nvSpPr>
          <p:spPr>
            <a:xfrm>
              <a:off x="1489527" y="3092319"/>
              <a:ext cx="846455" cy="1214755"/>
            </a:xfrm>
            <a:custGeom>
              <a:avLst/>
              <a:gdLst/>
              <a:ahLst/>
              <a:cxnLst/>
              <a:rect l="l" t="t" r="r" b="b"/>
              <a:pathLst>
                <a:path w="846455" h="1214754">
                  <a:moveTo>
                    <a:pt x="846267" y="0"/>
                  </a:moveTo>
                  <a:lnTo>
                    <a:pt x="0" y="0"/>
                  </a:lnTo>
                  <a:lnTo>
                    <a:pt x="0" y="1214602"/>
                  </a:lnTo>
                  <a:lnTo>
                    <a:pt x="846267" y="1214602"/>
                  </a:lnTo>
                  <a:lnTo>
                    <a:pt x="846267"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1" name="object 71"/>
            <p:cNvSpPr/>
            <p:nvPr/>
          </p:nvSpPr>
          <p:spPr>
            <a:xfrm>
              <a:off x="1489525" y="3092321"/>
              <a:ext cx="846455" cy="179070"/>
            </a:xfrm>
            <a:custGeom>
              <a:avLst/>
              <a:gdLst/>
              <a:ahLst/>
              <a:cxnLst/>
              <a:rect l="l" t="t" r="r" b="b"/>
              <a:pathLst>
                <a:path w="846455" h="179070">
                  <a:moveTo>
                    <a:pt x="846269" y="0"/>
                  </a:moveTo>
                  <a:lnTo>
                    <a:pt x="0" y="0"/>
                  </a:lnTo>
                  <a:lnTo>
                    <a:pt x="0" y="168338"/>
                  </a:lnTo>
                  <a:lnTo>
                    <a:pt x="1414" y="166317"/>
                  </a:lnTo>
                  <a:lnTo>
                    <a:pt x="6437" y="160564"/>
                  </a:lnTo>
                  <a:lnTo>
                    <a:pt x="10774" y="158704"/>
                  </a:lnTo>
                  <a:lnTo>
                    <a:pt x="15195" y="159776"/>
                  </a:lnTo>
                  <a:lnTo>
                    <a:pt x="31262" y="169538"/>
                  </a:lnTo>
                  <a:lnTo>
                    <a:pt x="39711" y="170853"/>
                  </a:lnTo>
                  <a:lnTo>
                    <a:pt x="40506" y="171430"/>
                  </a:lnTo>
                  <a:lnTo>
                    <a:pt x="43496" y="171047"/>
                  </a:lnTo>
                  <a:lnTo>
                    <a:pt x="47445" y="162198"/>
                  </a:lnTo>
                  <a:lnTo>
                    <a:pt x="49293" y="158993"/>
                  </a:lnTo>
                  <a:lnTo>
                    <a:pt x="77091" y="167875"/>
                  </a:lnTo>
                  <a:lnTo>
                    <a:pt x="104914" y="171600"/>
                  </a:lnTo>
                  <a:lnTo>
                    <a:pt x="135759" y="171514"/>
                  </a:lnTo>
                  <a:lnTo>
                    <a:pt x="168328" y="167535"/>
                  </a:lnTo>
                  <a:lnTo>
                    <a:pt x="182890" y="171426"/>
                  </a:lnTo>
                  <a:lnTo>
                    <a:pt x="194886" y="172181"/>
                  </a:lnTo>
                  <a:lnTo>
                    <a:pt x="205936" y="169690"/>
                  </a:lnTo>
                  <a:lnTo>
                    <a:pt x="223620" y="160855"/>
                  </a:lnTo>
                  <a:lnTo>
                    <a:pt x="242596" y="169666"/>
                  </a:lnTo>
                  <a:lnTo>
                    <a:pt x="248882" y="171692"/>
                  </a:lnTo>
                  <a:lnTo>
                    <a:pt x="255577" y="172311"/>
                  </a:lnTo>
                  <a:lnTo>
                    <a:pt x="262699" y="170728"/>
                  </a:lnTo>
                  <a:lnTo>
                    <a:pt x="276387" y="165558"/>
                  </a:lnTo>
                  <a:lnTo>
                    <a:pt x="291072" y="163873"/>
                  </a:lnTo>
                  <a:lnTo>
                    <a:pt x="306575" y="164530"/>
                  </a:lnTo>
                  <a:lnTo>
                    <a:pt x="334533" y="167811"/>
                  </a:lnTo>
                  <a:lnTo>
                    <a:pt x="346376" y="168781"/>
                  </a:lnTo>
                  <a:lnTo>
                    <a:pt x="358071" y="168821"/>
                  </a:lnTo>
                  <a:lnTo>
                    <a:pt x="369441" y="167453"/>
                  </a:lnTo>
                  <a:lnTo>
                    <a:pt x="369054" y="165511"/>
                  </a:lnTo>
                  <a:lnTo>
                    <a:pt x="377439" y="166177"/>
                  </a:lnTo>
                  <a:lnTo>
                    <a:pt x="384611" y="163742"/>
                  </a:lnTo>
                  <a:lnTo>
                    <a:pt x="390635" y="159570"/>
                  </a:lnTo>
                  <a:lnTo>
                    <a:pt x="401500" y="149287"/>
                  </a:lnTo>
                  <a:lnTo>
                    <a:pt x="421985" y="157809"/>
                  </a:lnTo>
                  <a:lnTo>
                    <a:pt x="435649" y="160532"/>
                  </a:lnTo>
                  <a:lnTo>
                    <a:pt x="448508" y="158207"/>
                  </a:lnTo>
                  <a:lnTo>
                    <a:pt x="465082" y="150832"/>
                  </a:lnTo>
                  <a:lnTo>
                    <a:pt x="471462" y="162251"/>
                  </a:lnTo>
                  <a:lnTo>
                    <a:pt x="480204" y="171671"/>
                  </a:lnTo>
                  <a:lnTo>
                    <a:pt x="491120" y="177430"/>
                  </a:lnTo>
                  <a:lnTo>
                    <a:pt x="509000" y="177866"/>
                  </a:lnTo>
                  <a:lnTo>
                    <a:pt x="525565" y="162142"/>
                  </a:lnTo>
                  <a:lnTo>
                    <a:pt x="535666" y="164028"/>
                  </a:lnTo>
                  <a:lnTo>
                    <a:pt x="544215" y="173541"/>
                  </a:lnTo>
                  <a:lnTo>
                    <a:pt x="550203" y="170545"/>
                  </a:lnTo>
                  <a:lnTo>
                    <a:pt x="553594" y="165121"/>
                  </a:lnTo>
                  <a:lnTo>
                    <a:pt x="557029" y="162308"/>
                  </a:lnTo>
                  <a:lnTo>
                    <a:pt x="560962" y="161540"/>
                  </a:lnTo>
                  <a:lnTo>
                    <a:pt x="566548" y="161706"/>
                  </a:lnTo>
                  <a:lnTo>
                    <a:pt x="572273" y="163854"/>
                  </a:lnTo>
                  <a:lnTo>
                    <a:pt x="577971" y="167236"/>
                  </a:lnTo>
                  <a:lnTo>
                    <a:pt x="593918" y="178636"/>
                  </a:lnTo>
                  <a:lnTo>
                    <a:pt x="599500" y="178636"/>
                  </a:lnTo>
                  <a:lnTo>
                    <a:pt x="600774" y="178283"/>
                  </a:lnTo>
                  <a:lnTo>
                    <a:pt x="623122" y="159820"/>
                  </a:lnTo>
                  <a:lnTo>
                    <a:pt x="634535" y="160809"/>
                  </a:lnTo>
                  <a:lnTo>
                    <a:pt x="639309" y="164056"/>
                  </a:lnTo>
                  <a:lnTo>
                    <a:pt x="647592" y="173991"/>
                  </a:lnTo>
                  <a:lnTo>
                    <a:pt x="647592" y="165033"/>
                  </a:lnTo>
                  <a:lnTo>
                    <a:pt x="648975" y="159820"/>
                  </a:lnTo>
                  <a:lnTo>
                    <a:pt x="653911" y="156264"/>
                  </a:lnTo>
                  <a:lnTo>
                    <a:pt x="656299" y="156067"/>
                  </a:lnTo>
                  <a:lnTo>
                    <a:pt x="658925" y="156925"/>
                  </a:lnTo>
                  <a:lnTo>
                    <a:pt x="662325" y="158624"/>
                  </a:lnTo>
                  <a:lnTo>
                    <a:pt x="679622" y="169002"/>
                  </a:lnTo>
                  <a:lnTo>
                    <a:pt x="683214" y="170798"/>
                  </a:lnTo>
                  <a:lnTo>
                    <a:pt x="697381" y="175696"/>
                  </a:lnTo>
                  <a:lnTo>
                    <a:pt x="708826" y="176952"/>
                  </a:lnTo>
                  <a:lnTo>
                    <a:pt x="718811" y="175673"/>
                  </a:lnTo>
                  <a:lnTo>
                    <a:pt x="742996" y="168619"/>
                  </a:lnTo>
                  <a:lnTo>
                    <a:pt x="753106" y="167487"/>
                  </a:lnTo>
                  <a:lnTo>
                    <a:pt x="781189" y="167487"/>
                  </a:lnTo>
                  <a:lnTo>
                    <a:pt x="786759" y="163998"/>
                  </a:lnTo>
                  <a:lnTo>
                    <a:pt x="792503" y="159326"/>
                  </a:lnTo>
                  <a:lnTo>
                    <a:pt x="803784" y="148653"/>
                  </a:lnTo>
                  <a:lnTo>
                    <a:pt x="804898" y="154691"/>
                  </a:lnTo>
                  <a:lnTo>
                    <a:pt x="807032" y="158883"/>
                  </a:lnTo>
                  <a:lnTo>
                    <a:pt x="815691" y="165653"/>
                  </a:lnTo>
                  <a:lnTo>
                    <a:pt x="841167" y="162246"/>
                  </a:lnTo>
                  <a:lnTo>
                    <a:pt x="846269" y="162640"/>
                  </a:lnTo>
                  <a:lnTo>
                    <a:pt x="846269" y="0"/>
                  </a:lnTo>
                  <a:close/>
                </a:path>
              </a:pathLst>
            </a:custGeom>
            <a:solidFill>
              <a:srgbClr val="EAF0F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2" name="object 72"/>
            <p:cNvSpPr/>
            <p:nvPr/>
          </p:nvSpPr>
          <p:spPr>
            <a:xfrm>
              <a:off x="1489527" y="3092319"/>
              <a:ext cx="846455" cy="151130"/>
            </a:xfrm>
            <a:custGeom>
              <a:avLst/>
              <a:gdLst/>
              <a:ahLst/>
              <a:cxnLst/>
              <a:rect l="l" t="t" r="r" b="b"/>
              <a:pathLst>
                <a:path w="846455" h="151130">
                  <a:moveTo>
                    <a:pt x="846267" y="0"/>
                  </a:moveTo>
                  <a:lnTo>
                    <a:pt x="0" y="0"/>
                  </a:lnTo>
                  <a:lnTo>
                    <a:pt x="0" y="150871"/>
                  </a:lnTo>
                  <a:lnTo>
                    <a:pt x="846267" y="150871"/>
                  </a:lnTo>
                  <a:lnTo>
                    <a:pt x="846267"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73" name="object 73"/>
          <p:cNvGrpSpPr/>
          <p:nvPr/>
        </p:nvGrpSpPr>
        <p:grpSpPr>
          <a:xfrm>
            <a:off x="5157853" y="2929534"/>
            <a:ext cx="2679700" cy="2741295"/>
            <a:chOff x="5157853" y="2929534"/>
            <a:chExt cx="2679700" cy="2741295"/>
          </a:xfrm>
        </p:grpSpPr>
        <p:sp>
          <p:nvSpPr>
            <p:cNvPr id="74" name="object 74"/>
            <p:cNvSpPr/>
            <p:nvPr/>
          </p:nvSpPr>
          <p:spPr>
            <a:xfrm>
              <a:off x="5157853" y="2929534"/>
              <a:ext cx="2679700" cy="2679700"/>
            </a:xfrm>
            <a:custGeom>
              <a:avLst/>
              <a:gdLst/>
              <a:ahLst/>
              <a:cxnLst/>
              <a:rect l="l" t="t" r="r" b="b"/>
              <a:pathLst>
                <a:path w="2679700" h="2679700">
                  <a:moveTo>
                    <a:pt x="1339850" y="0"/>
                  </a:moveTo>
                  <a:lnTo>
                    <a:pt x="1295131" y="741"/>
                  </a:lnTo>
                  <a:lnTo>
                    <a:pt x="1250452" y="2967"/>
                  </a:lnTo>
                  <a:lnTo>
                    <a:pt x="1205853" y="6676"/>
                  </a:lnTo>
                  <a:lnTo>
                    <a:pt x="1161375" y="11869"/>
                  </a:lnTo>
                  <a:lnTo>
                    <a:pt x="1117056" y="18545"/>
                  </a:lnTo>
                  <a:lnTo>
                    <a:pt x="1072938" y="26706"/>
                  </a:lnTo>
                  <a:lnTo>
                    <a:pt x="1029061" y="36350"/>
                  </a:lnTo>
                  <a:lnTo>
                    <a:pt x="985464" y="47477"/>
                  </a:lnTo>
                  <a:lnTo>
                    <a:pt x="942188" y="60088"/>
                  </a:lnTo>
                  <a:lnTo>
                    <a:pt x="899273" y="74183"/>
                  </a:lnTo>
                  <a:lnTo>
                    <a:pt x="856758" y="89762"/>
                  </a:lnTo>
                  <a:lnTo>
                    <a:pt x="814684" y="106824"/>
                  </a:lnTo>
                  <a:lnTo>
                    <a:pt x="773091" y="125370"/>
                  </a:lnTo>
                  <a:lnTo>
                    <a:pt x="732019" y="145400"/>
                  </a:lnTo>
                  <a:lnTo>
                    <a:pt x="691509" y="166913"/>
                  </a:lnTo>
                  <a:lnTo>
                    <a:pt x="651599" y="189910"/>
                  </a:lnTo>
                  <a:lnTo>
                    <a:pt x="612331" y="214391"/>
                  </a:lnTo>
                  <a:lnTo>
                    <a:pt x="573744" y="240355"/>
                  </a:lnTo>
                  <a:lnTo>
                    <a:pt x="535879" y="267803"/>
                  </a:lnTo>
                  <a:lnTo>
                    <a:pt x="498775" y="296735"/>
                  </a:lnTo>
                  <a:lnTo>
                    <a:pt x="462473" y="327151"/>
                  </a:lnTo>
                  <a:lnTo>
                    <a:pt x="427012" y="359050"/>
                  </a:lnTo>
                  <a:lnTo>
                    <a:pt x="392433" y="392432"/>
                  </a:lnTo>
                  <a:lnTo>
                    <a:pt x="359050" y="427011"/>
                  </a:lnTo>
                  <a:lnTo>
                    <a:pt x="327151" y="462472"/>
                  </a:lnTo>
                  <a:lnTo>
                    <a:pt x="296736" y="498774"/>
                  </a:lnTo>
                  <a:lnTo>
                    <a:pt x="267804" y="535878"/>
                  </a:lnTo>
                  <a:lnTo>
                    <a:pt x="240356" y="573743"/>
                  </a:lnTo>
                  <a:lnTo>
                    <a:pt x="214392" y="612330"/>
                  </a:lnTo>
                  <a:lnTo>
                    <a:pt x="189911" y="651598"/>
                  </a:lnTo>
                  <a:lnTo>
                    <a:pt x="166914" y="691508"/>
                  </a:lnTo>
                  <a:lnTo>
                    <a:pt x="145400" y="732019"/>
                  </a:lnTo>
                  <a:lnTo>
                    <a:pt x="125371" y="773090"/>
                  </a:lnTo>
                  <a:lnTo>
                    <a:pt x="106825" y="814683"/>
                  </a:lnTo>
                  <a:lnTo>
                    <a:pt x="89762" y="856757"/>
                  </a:lnTo>
                  <a:lnTo>
                    <a:pt x="74184" y="899272"/>
                  </a:lnTo>
                  <a:lnTo>
                    <a:pt x="60089" y="942187"/>
                  </a:lnTo>
                  <a:lnTo>
                    <a:pt x="47477" y="985463"/>
                  </a:lnTo>
                  <a:lnTo>
                    <a:pt x="36350" y="1029060"/>
                  </a:lnTo>
                  <a:lnTo>
                    <a:pt x="26706" y="1072938"/>
                  </a:lnTo>
                  <a:lnTo>
                    <a:pt x="18546" y="1117055"/>
                  </a:lnTo>
                  <a:lnTo>
                    <a:pt x="11869" y="1161374"/>
                  </a:lnTo>
                  <a:lnTo>
                    <a:pt x="6676" y="1205852"/>
                  </a:lnTo>
                  <a:lnTo>
                    <a:pt x="2967" y="1250451"/>
                  </a:lnTo>
                  <a:lnTo>
                    <a:pt x="741" y="1295130"/>
                  </a:lnTo>
                  <a:lnTo>
                    <a:pt x="0" y="1339849"/>
                  </a:lnTo>
                  <a:lnTo>
                    <a:pt x="741" y="1384568"/>
                  </a:lnTo>
                  <a:lnTo>
                    <a:pt x="2967" y="1429247"/>
                  </a:lnTo>
                  <a:lnTo>
                    <a:pt x="6676" y="1473846"/>
                  </a:lnTo>
                  <a:lnTo>
                    <a:pt x="11869" y="1518325"/>
                  </a:lnTo>
                  <a:lnTo>
                    <a:pt x="18546" y="1562643"/>
                  </a:lnTo>
                  <a:lnTo>
                    <a:pt x="26706" y="1606761"/>
                  </a:lnTo>
                  <a:lnTo>
                    <a:pt x="36350" y="1650638"/>
                  </a:lnTo>
                  <a:lnTo>
                    <a:pt x="47477" y="1694235"/>
                  </a:lnTo>
                  <a:lnTo>
                    <a:pt x="60089" y="1737511"/>
                  </a:lnTo>
                  <a:lnTo>
                    <a:pt x="74184" y="1780427"/>
                  </a:lnTo>
                  <a:lnTo>
                    <a:pt x="89762" y="1822941"/>
                  </a:lnTo>
                  <a:lnTo>
                    <a:pt x="106825" y="1865015"/>
                  </a:lnTo>
                  <a:lnTo>
                    <a:pt x="125371" y="1906608"/>
                  </a:lnTo>
                  <a:lnTo>
                    <a:pt x="145400" y="1947680"/>
                  </a:lnTo>
                  <a:lnTo>
                    <a:pt x="166914" y="1988191"/>
                  </a:lnTo>
                  <a:lnTo>
                    <a:pt x="189911" y="2028100"/>
                  </a:lnTo>
                  <a:lnTo>
                    <a:pt x="214392" y="2067368"/>
                  </a:lnTo>
                  <a:lnTo>
                    <a:pt x="240356" y="2105955"/>
                  </a:lnTo>
                  <a:lnTo>
                    <a:pt x="267804" y="2143820"/>
                  </a:lnTo>
                  <a:lnTo>
                    <a:pt x="296736" y="2180924"/>
                  </a:lnTo>
                  <a:lnTo>
                    <a:pt x="327151" y="2217227"/>
                  </a:lnTo>
                  <a:lnTo>
                    <a:pt x="359050" y="2252687"/>
                  </a:lnTo>
                  <a:lnTo>
                    <a:pt x="392433" y="2287266"/>
                  </a:lnTo>
                  <a:lnTo>
                    <a:pt x="427012" y="2320649"/>
                  </a:lnTo>
                  <a:lnTo>
                    <a:pt x="462473" y="2352548"/>
                  </a:lnTo>
                  <a:lnTo>
                    <a:pt x="498775" y="2382963"/>
                  </a:lnTo>
                  <a:lnTo>
                    <a:pt x="535879" y="2411895"/>
                  </a:lnTo>
                  <a:lnTo>
                    <a:pt x="573744" y="2439343"/>
                  </a:lnTo>
                  <a:lnTo>
                    <a:pt x="612331" y="2465307"/>
                  </a:lnTo>
                  <a:lnTo>
                    <a:pt x="651599" y="2489788"/>
                  </a:lnTo>
                  <a:lnTo>
                    <a:pt x="691509" y="2512785"/>
                  </a:lnTo>
                  <a:lnTo>
                    <a:pt x="732019" y="2534298"/>
                  </a:lnTo>
                  <a:lnTo>
                    <a:pt x="773091" y="2554328"/>
                  </a:lnTo>
                  <a:lnTo>
                    <a:pt x="814684" y="2572874"/>
                  </a:lnTo>
                  <a:lnTo>
                    <a:pt x="856758" y="2589936"/>
                  </a:lnTo>
                  <a:lnTo>
                    <a:pt x="899273" y="2605515"/>
                  </a:lnTo>
                  <a:lnTo>
                    <a:pt x="942188" y="2619610"/>
                  </a:lnTo>
                  <a:lnTo>
                    <a:pt x="985464" y="2632221"/>
                  </a:lnTo>
                  <a:lnTo>
                    <a:pt x="1029061" y="2643349"/>
                  </a:lnTo>
                  <a:lnTo>
                    <a:pt x="1072938" y="2652993"/>
                  </a:lnTo>
                  <a:lnTo>
                    <a:pt x="1117056" y="2661153"/>
                  </a:lnTo>
                  <a:lnTo>
                    <a:pt x="1161375" y="2667829"/>
                  </a:lnTo>
                  <a:lnTo>
                    <a:pt x="1205853" y="2673022"/>
                  </a:lnTo>
                  <a:lnTo>
                    <a:pt x="1250452" y="2676732"/>
                  </a:lnTo>
                  <a:lnTo>
                    <a:pt x="1295131" y="2678957"/>
                  </a:lnTo>
                  <a:lnTo>
                    <a:pt x="1339850" y="2679699"/>
                  </a:lnTo>
                  <a:lnTo>
                    <a:pt x="1384569" y="2678957"/>
                  </a:lnTo>
                  <a:lnTo>
                    <a:pt x="1429248" y="2676732"/>
                  </a:lnTo>
                  <a:lnTo>
                    <a:pt x="1473847" y="2673022"/>
                  </a:lnTo>
                  <a:lnTo>
                    <a:pt x="1518326" y="2667829"/>
                  </a:lnTo>
                  <a:lnTo>
                    <a:pt x="1562644" y="2661153"/>
                  </a:lnTo>
                  <a:lnTo>
                    <a:pt x="1606762" y="2652993"/>
                  </a:lnTo>
                  <a:lnTo>
                    <a:pt x="1650639" y="2643349"/>
                  </a:lnTo>
                  <a:lnTo>
                    <a:pt x="1694236" y="2632221"/>
                  </a:lnTo>
                  <a:lnTo>
                    <a:pt x="1737512" y="2619610"/>
                  </a:lnTo>
                  <a:lnTo>
                    <a:pt x="1780428" y="2605515"/>
                  </a:lnTo>
                  <a:lnTo>
                    <a:pt x="1822942" y="2589936"/>
                  </a:lnTo>
                  <a:lnTo>
                    <a:pt x="1865016" y="2572874"/>
                  </a:lnTo>
                  <a:lnTo>
                    <a:pt x="1906609" y="2554328"/>
                  </a:lnTo>
                  <a:lnTo>
                    <a:pt x="1947681" y="2534298"/>
                  </a:lnTo>
                  <a:lnTo>
                    <a:pt x="1988191" y="2512785"/>
                  </a:lnTo>
                  <a:lnTo>
                    <a:pt x="2028101" y="2489788"/>
                  </a:lnTo>
                  <a:lnTo>
                    <a:pt x="2067369" y="2465307"/>
                  </a:lnTo>
                  <a:lnTo>
                    <a:pt x="2105956" y="2439343"/>
                  </a:lnTo>
                  <a:lnTo>
                    <a:pt x="2143821" y="2411895"/>
                  </a:lnTo>
                  <a:lnTo>
                    <a:pt x="2180925" y="2382963"/>
                  </a:lnTo>
                  <a:lnTo>
                    <a:pt x="2217228" y="2352548"/>
                  </a:lnTo>
                  <a:lnTo>
                    <a:pt x="2252688" y="2320649"/>
                  </a:lnTo>
                  <a:lnTo>
                    <a:pt x="2287267" y="2287266"/>
                  </a:lnTo>
                  <a:lnTo>
                    <a:pt x="2320650" y="2252687"/>
                  </a:lnTo>
                  <a:lnTo>
                    <a:pt x="2352549" y="2217227"/>
                  </a:lnTo>
                  <a:lnTo>
                    <a:pt x="2382964" y="2180924"/>
                  </a:lnTo>
                  <a:lnTo>
                    <a:pt x="2411896" y="2143820"/>
                  </a:lnTo>
                  <a:lnTo>
                    <a:pt x="2439344" y="2105955"/>
                  </a:lnTo>
                  <a:lnTo>
                    <a:pt x="2465308" y="2067368"/>
                  </a:lnTo>
                  <a:lnTo>
                    <a:pt x="2489789" y="2028100"/>
                  </a:lnTo>
                  <a:lnTo>
                    <a:pt x="2512786" y="1988191"/>
                  </a:lnTo>
                  <a:lnTo>
                    <a:pt x="2534299" y="1947680"/>
                  </a:lnTo>
                  <a:lnTo>
                    <a:pt x="2554329" y="1906608"/>
                  </a:lnTo>
                  <a:lnTo>
                    <a:pt x="2572875" y="1865015"/>
                  </a:lnTo>
                  <a:lnTo>
                    <a:pt x="2589937" y="1822941"/>
                  </a:lnTo>
                  <a:lnTo>
                    <a:pt x="2605516" y="1780427"/>
                  </a:lnTo>
                  <a:lnTo>
                    <a:pt x="2619611" y="1737511"/>
                  </a:lnTo>
                  <a:lnTo>
                    <a:pt x="2632222" y="1694235"/>
                  </a:lnTo>
                  <a:lnTo>
                    <a:pt x="2643350" y="1650638"/>
                  </a:lnTo>
                  <a:lnTo>
                    <a:pt x="2652994" y="1606761"/>
                  </a:lnTo>
                  <a:lnTo>
                    <a:pt x="2661154" y="1562643"/>
                  </a:lnTo>
                  <a:lnTo>
                    <a:pt x="2667830" y="1518325"/>
                  </a:lnTo>
                  <a:lnTo>
                    <a:pt x="2673023" y="1473846"/>
                  </a:lnTo>
                  <a:lnTo>
                    <a:pt x="2676732" y="1429247"/>
                  </a:lnTo>
                  <a:lnTo>
                    <a:pt x="2678958" y="1384568"/>
                  </a:lnTo>
                  <a:lnTo>
                    <a:pt x="2679700" y="1339849"/>
                  </a:lnTo>
                  <a:lnTo>
                    <a:pt x="2678958" y="1295130"/>
                  </a:lnTo>
                  <a:lnTo>
                    <a:pt x="2676732" y="1250451"/>
                  </a:lnTo>
                  <a:lnTo>
                    <a:pt x="2673023" y="1205852"/>
                  </a:lnTo>
                  <a:lnTo>
                    <a:pt x="2667830" y="1161374"/>
                  </a:lnTo>
                  <a:lnTo>
                    <a:pt x="2661154" y="1117055"/>
                  </a:lnTo>
                  <a:lnTo>
                    <a:pt x="2652994" y="1072938"/>
                  </a:lnTo>
                  <a:lnTo>
                    <a:pt x="2643350" y="1029060"/>
                  </a:lnTo>
                  <a:lnTo>
                    <a:pt x="2632222" y="985463"/>
                  </a:lnTo>
                  <a:lnTo>
                    <a:pt x="2619611" y="942187"/>
                  </a:lnTo>
                  <a:lnTo>
                    <a:pt x="2605516" y="899272"/>
                  </a:lnTo>
                  <a:lnTo>
                    <a:pt x="2589937" y="856757"/>
                  </a:lnTo>
                  <a:lnTo>
                    <a:pt x="2572875" y="814683"/>
                  </a:lnTo>
                  <a:lnTo>
                    <a:pt x="2554329" y="773090"/>
                  </a:lnTo>
                  <a:lnTo>
                    <a:pt x="2534299" y="732019"/>
                  </a:lnTo>
                  <a:lnTo>
                    <a:pt x="2512786" y="691508"/>
                  </a:lnTo>
                  <a:lnTo>
                    <a:pt x="2489789" y="651598"/>
                  </a:lnTo>
                  <a:lnTo>
                    <a:pt x="2465308" y="612330"/>
                  </a:lnTo>
                  <a:lnTo>
                    <a:pt x="2439344" y="573743"/>
                  </a:lnTo>
                  <a:lnTo>
                    <a:pt x="2411896" y="535878"/>
                  </a:lnTo>
                  <a:lnTo>
                    <a:pt x="2382964" y="498774"/>
                  </a:lnTo>
                  <a:lnTo>
                    <a:pt x="2352549" y="462472"/>
                  </a:lnTo>
                  <a:lnTo>
                    <a:pt x="2320650" y="427011"/>
                  </a:lnTo>
                  <a:lnTo>
                    <a:pt x="2287267" y="392432"/>
                  </a:lnTo>
                  <a:lnTo>
                    <a:pt x="2252688" y="359050"/>
                  </a:lnTo>
                  <a:lnTo>
                    <a:pt x="2217228" y="327151"/>
                  </a:lnTo>
                  <a:lnTo>
                    <a:pt x="2180925" y="296735"/>
                  </a:lnTo>
                  <a:lnTo>
                    <a:pt x="2143821" y="267803"/>
                  </a:lnTo>
                  <a:lnTo>
                    <a:pt x="2105956" y="240355"/>
                  </a:lnTo>
                  <a:lnTo>
                    <a:pt x="2067369" y="214391"/>
                  </a:lnTo>
                  <a:lnTo>
                    <a:pt x="2028101" y="189910"/>
                  </a:lnTo>
                  <a:lnTo>
                    <a:pt x="1988191" y="166913"/>
                  </a:lnTo>
                  <a:lnTo>
                    <a:pt x="1947681" y="145400"/>
                  </a:lnTo>
                  <a:lnTo>
                    <a:pt x="1906609" y="125370"/>
                  </a:lnTo>
                  <a:lnTo>
                    <a:pt x="1865016" y="106824"/>
                  </a:lnTo>
                  <a:lnTo>
                    <a:pt x="1822942" y="89762"/>
                  </a:lnTo>
                  <a:lnTo>
                    <a:pt x="1780428" y="74183"/>
                  </a:lnTo>
                  <a:lnTo>
                    <a:pt x="1737512" y="60088"/>
                  </a:lnTo>
                  <a:lnTo>
                    <a:pt x="1694236" y="47477"/>
                  </a:lnTo>
                  <a:lnTo>
                    <a:pt x="1650639" y="36350"/>
                  </a:lnTo>
                  <a:lnTo>
                    <a:pt x="1606762" y="26706"/>
                  </a:lnTo>
                  <a:lnTo>
                    <a:pt x="1562644" y="18545"/>
                  </a:lnTo>
                  <a:lnTo>
                    <a:pt x="1518326" y="11869"/>
                  </a:lnTo>
                  <a:lnTo>
                    <a:pt x="1473847" y="6676"/>
                  </a:lnTo>
                  <a:lnTo>
                    <a:pt x="1429248" y="2967"/>
                  </a:lnTo>
                  <a:lnTo>
                    <a:pt x="1384569" y="741"/>
                  </a:lnTo>
                  <a:lnTo>
                    <a:pt x="133985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5" name="object 75"/>
            <p:cNvSpPr/>
            <p:nvPr/>
          </p:nvSpPr>
          <p:spPr>
            <a:xfrm>
              <a:off x="5369868" y="3275858"/>
              <a:ext cx="920115" cy="785495"/>
            </a:xfrm>
            <a:custGeom>
              <a:avLst/>
              <a:gdLst/>
              <a:ahLst/>
              <a:cxnLst/>
              <a:rect l="l" t="t" r="r" b="b"/>
              <a:pathLst>
                <a:path w="920114" h="785495">
                  <a:moveTo>
                    <a:pt x="821523" y="0"/>
                  </a:moveTo>
                  <a:lnTo>
                    <a:pt x="843075" y="44355"/>
                  </a:lnTo>
                  <a:lnTo>
                    <a:pt x="859983" y="90481"/>
                  </a:lnTo>
                  <a:lnTo>
                    <a:pt x="872155" y="138014"/>
                  </a:lnTo>
                  <a:lnTo>
                    <a:pt x="879498" y="186590"/>
                  </a:lnTo>
                  <a:lnTo>
                    <a:pt x="881921" y="235845"/>
                  </a:lnTo>
                  <a:lnTo>
                    <a:pt x="879677" y="283054"/>
                  </a:lnTo>
                  <a:lnTo>
                    <a:pt x="873082" y="328993"/>
                  </a:lnTo>
                  <a:lnTo>
                    <a:pt x="862342" y="373457"/>
                  </a:lnTo>
                  <a:lnTo>
                    <a:pt x="847662" y="416241"/>
                  </a:lnTo>
                  <a:lnTo>
                    <a:pt x="829247" y="457138"/>
                  </a:lnTo>
                  <a:lnTo>
                    <a:pt x="807303" y="495944"/>
                  </a:lnTo>
                  <a:lnTo>
                    <a:pt x="782035" y="532454"/>
                  </a:lnTo>
                  <a:lnTo>
                    <a:pt x="753649" y="566461"/>
                  </a:lnTo>
                  <a:lnTo>
                    <a:pt x="722350" y="597760"/>
                  </a:lnTo>
                  <a:lnTo>
                    <a:pt x="688343" y="626147"/>
                  </a:lnTo>
                  <a:lnTo>
                    <a:pt x="651833" y="651415"/>
                  </a:lnTo>
                  <a:lnTo>
                    <a:pt x="613027" y="673359"/>
                  </a:lnTo>
                  <a:lnTo>
                    <a:pt x="572130" y="691774"/>
                  </a:lnTo>
                  <a:lnTo>
                    <a:pt x="529346" y="706454"/>
                  </a:lnTo>
                  <a:lnTo>
                    <a:pt x="484882" y="717194"/>
                  </a:lnTo>
                  <a:lnTo>
                    <a:pt x="438942" y="723789"/>
                  </a:lnTo>
                  <a:lnTo>
                    <a:pt x="391732" y="726033"/>
                  </a:lnTo>
                  <a:lnTo>
                    <a:pt x="340768" y="723422"/>
                  </a:lnTo>
                  <a:lnTo>
                    <a:pt x="290825" y="715615"/>
                  </a:lnTo>
                  <a:lnTo>
                    <a:pt x="242263" y="702793"/>
                  </a:lnTo>
                  <a:lnTo>
                    <a:pt x="195440" y="685135"/>
                  </a:lnTo>
                  <a:lnTo>
                    <a:pt x="150716" y="662820"/>
                  </a:lnTo>
                  <a:lnTo>
                    <a:pt x="108451" y="636028"/>
                  </a:lnTo>
                  <a:lnTo>
                    <a:pt x="69003" y="604938"/>
                  </a:lnTo>
                  <a:lnTo>
                    <a:pt x="32733" y="569729"/>
                  </a:lnTo>
                  <a:lnTo>
                    <a:pt x="0" y="530581"/>
                  </a:lnTo>
                  <a:lnTo>
                    <a:pt x="24635" y="570673"/>
                  </a:lnTo>
                  <a:lnTo>
                    <a:pt x="52881" y="608100"/>
                  </a:lnTo>
                  <a:lnTo>
                    <a:pt x="84497" y="642620"/>
                  </a:lnTo>
                  <a:lnTo>
                    <a:pt x="119242" y="673988"/>
                  </a:lnTo>
                  <a:lnTo>
                    <a:pt x="156876" y="701962"/>
                  </a:lnTo>
                  <a:lnTo>
                    <a:pt x="197156" y="726299"/>
                  </a:lnTo>
                  <a:lnTo>
                    <a:pt x="239843" y="746757"/>
                  </a:lnTo>
                  <a:lnTo>
                    <a:pt x="284696" y="763091"/>
                  </a:lnTo>
                  <a:lnTo>
                    <a:pt x="331474" y="775059"/>
                  </a:lnTo>
                  <a:lnTo>
                    <a:pt x="379935" y="782418"/>
                  </a:lnTo>
                  <a:lnTo>
                    <a:pt x="429840" y="784926"/>
                  </a:lnTo>
                  <a:lnTo>
                    <a:pt x="477049" y="782682"/>
                  </a:lnTo>
                  <a:lnTo>
                    <a:pt x="522988" y="776087"/>
                  </a:lnTo>
                  <a:lnTo>
                    <a:pt x="567453" y="765347"/>
                  </a:lnTo>
                  <a:lnTo>
                    <a:pt x="610236" y="750666"/>
                  </a:lnTo>
                  <a:lnTo>
                    <a:pt x="651134" y="732251"/>
                  </a:lnTo>
                  <a:lnTo>
                    <a:pt x="689940" y="710307"/>
                  </a:lnTo>
                  <a:lnTo>
                    <a:pt x="726450" y="685039"/>
                  </a:lnTo>
                  <a:lnTo>
                    <a:pt x="760457" y="656652"/>
                  </a:lnTo>
                  <a:lnTo>
                    <a:pt x="791756" y="625353"/>
                  </a:lnTo>
                  <a:lnTo>
                    <a:pt x="820143" y="591346"/>
                  </a:lnTo>
                  <a:lnTo>
                    <a:pt x="845411" y="554836"/>
                  </a:lnTo>
                  <a:lnTo>
                    <a:pt x="867355" y="516030"/>
                  </a:lnTo>
                  <a:lnTo>
                    <a:pt x="885770" y="475132"/>
                  </a:lnTo>
                  <a:lnTo>
                    <a:pt x="900450" y="432349"/>
                  </a:lnTo>
                  <a:lnTo>
                    <a:pt x="911191" y="387885"/>
                  </a:lnTo>
                  <a:lnTo>
                    <a:pt x="917786" y="341945"/>
                  </a:lnTo>
                  <a:lnTo>
                    <a:pt x="920029" y="294736"/>
                  </a:lnTo>
                  <a:lnTo>
                    <a:pt x="917237" y="241870"/>
                  </a:lnTo>
                  <a:lnTo>
                    <a:pt x="908800" y="189918"/>
                  </a:lnTo>
                  <a:lnTo>
                    <a:pt x="894864" y="139317"/>
                  </a:lnTo>
                  <a:lnTo>
                    <a:pt x="875575" y="90506"/>
                  </a:lnTo>
                  <a:lnTo>
                    <a:pt x="851079" y="43921"/>
                  </a:lnTo>
                  <a:lnTo>
                    <a:pt x="821523" y="0"/>
                  </a:lnTo>
                  <a:close/>
                </a:path>
              </a:pathLst>
            </a:custGeom>
            <a:solidFill>
              <a:srgbClr val="F4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6" name="object 76"/>
            <p:cNvSpPr/>
            <p:nvPr/>
          </p:nvSpPr>
          <p:spPr>
            <a:xfrm>
              <a:off x="5304338" y="3071223"/>
              <a:ext cx="958215" cy="958215"/>
            </a:xfrm>
            <a:custGeom>
              <a:avLst/>
              <a:gdLst/>
              <a:ahLst/>
              <a:cxnLst/>
              <a:rect l="l" t="t" r="r" b="b"/>
              <a:pathLst>
                <a:path w="958214" h="958214">
                  <a:moveTo>
                    <a:pt x="479102" y="0"/>
                  </a:moveTo>
                  <a:lnTo>
                    <a:pt x="430186" y="2478"/>
                  </a:lnTo>
                  <a:lnTo>
                    <a:pt x="382667" y="9751"/>
                  </a:lnTo>
                  <a:lnTo>
                    <a:pt x="336788" y="21575"/>
                  </a:lnTo>
                  <a:lnTo>
                    <a:pt x="292792" y="37709"/>
                  </a:lnTo>
                  <a:lnTo>
                    <a:pt x="250920" y="57910"/>
                  </a:lnTo>
                  <a:lnTo>
                    <a:pt x="211417" y="81934"/>
                  </a:lnTo>
                  <a:lnTo>
                    <a:pt x="174524" y="109540"/>
                  </a:lnTo>
                  <a:lnTo>
                    <a:pt x="140484" y="140484"/>
                  </a:lnTo>
                  <a:lnTo>
                    <a:pt x="109539" y="174524"/>
                  </a:lnTo>
                  <a:lnTo>
                    <a:pt x="81934" y="211417"/>
                  </a:lnTo>
                  <a:lnTo>
                    <a:pt x="57910" y="250921"/>
                  </a:lnTo>
                  <a:lnTo>
                    <a:pt x="37709" y="292793"/>
                  </a:lnTo>
                  <a:lnTo>
                    <a:pt x="21575" y="336789"/>
                  </a:lnTo>
                  <a:lnTo>
                    <a:pt x="9750" y="382668"/>
                  </a:lnTo>
                  <a:lnTo>
                    <a:pt x="2478" y="430187"/>
                  </a:lnTo>
                  <a:lnTo>
                    <a:pt x="0" y="479103"/>
                  </a:lnTo>
                  <a:lnTo>
                    <a:pt x="2478" y="528019"/>
                  </a:lnTo>
                  <a:lnTo>
                    <a:pt x="9750" y="575537"/>
                  </a:lnTo>
                  <a:lnTo>
                    <a:pt x="21575" y="621416"/>
                  </a:lnTo>
                  <a:lnTo>
                    <a:pt x="37709" y="665413"/>
                  </a:lnTo>
                  <a:lnTo>
                    <a:pt x="57910" y="707284"/>
                  </a:lnTo>
                  <a:lnTo>
                    <a:pt x="81934" y="746788"/>
                  </a:lnTo>
                  <a:lnTo>
                    <a:pt x="109539" y="783681"/>
                  </a:lnTo>
                  <a:lnTo>
                    <a:pt x="140484" y="817721"/>
                  </a:lnTo>
                  <a:lnTo>
                    <a:pt x="174524" y="848666"/>
                  </a:lnTo>
                  <a:lnTo>
                    <a:pt x="211417" y="876271"/>
                  </a:lnTo>
                  <a:lnTo>
                    <a:pt x="250920" y="900296"/>
                  </a:lnTo>
                  <a:lnTo>
                    <a:pt x="292792" y="920497"/>
                  </a:lnTo>
                  <a:lnTo>
                    <a:pt x="336788" y="936631"/>
                  </a:lnTo>
                  <a:lnTo>
                    <a:pt x="382667" y="948456"/>
                  </a:lnTo>
                  <a:lnTo>
                    <a:pt x="430186" y="955729"/>
                  </a:lnTo>
                  <a:lnTo>
                    <a:pt x="479102" y="958207"/>
                  </a:lnTo>
                  <a:lnTo>
                    <a:pt x="528017" y="955729"/>
                  </a:lnTo>
                  <a:lnTo>
                    <a:pt x="575536" y="948456"/>
                  </a:lnTo>
                  <a:lnTo>
                    <a:pt x="621415" y="936631"/>
                  </a:lnTo>
                  <a:lnTo>
                    <a:pt x="665411" y="920497"/>
                  </a:lnTo>
                  <a:lnTo>
                    <a:pt x="707282" y="900296"/>
                  </a:lnTo>
                  <a:lnTo>
                    <a:pt x="746786" y="876271"/>
                  </a:lnTo>
                  <a:lnTo>
                    <a:pt x="783679" y="848666"/>
                  </a:lnTo>
                  <a:lnTo>
                    <a:pt x="817719" y="817721"/>
                  </a:lnTo>
                  <a:lnTo>
                    <a:pt x="848663" y="783681"/>
                  </a:lnTo>
                  <a:lnTo>
                    <a:pt x="876268" y="746788"/>
                  </a:lnTo>
                  <a:lnTo>
                    <a:pt x="900293" y="707284"/>
                  </a:lnTo>
                  <a:lnTo>
                    <a:pt x="920493" y="665413"/>
                  </a:lnTo>
                  <a:lnTo>
                    <a:pt x="936627" y="621416"/>
                  </a:lnTo>
                  <a:lnTo>
                    <a:pt x="948452" y="575537"/>
                  </a:lnTo>
                  <a:lnTo>
                    <a:pt x="955725" y="528019"/>
                  </a:lnTo>
                  <a:lnTo>
                    <a:pt x="958203" y="479103"/>
                  </a:lnTo>
                  <a:lnTo>
                    <a:pt x="955725" y="430187"/>
                  </a:lnTo>
                  <a:lnTo>
                    <a:pt x="948452" y="382668"/>
                  </a:lnTo>
                  <a:lnTo>
                    <a:pt x="936627" y="336789"/>
                  </a:lnTo>
                  <a:lnTo>
                    <a:pt x="920493" y="292793"/>
                  </a:lnTo>
                  <a:lnTo>
                    <a:pt x="900293" y="250921"/>
                  </a:lnTo>
                  <a:lnTo>
                    <a:pt x="876268" y="211417"/>
                  </a:lnTo>
                  <a:lnTo>
                    <a:pt x="848663" y="174524"/>
                  </a:lnTo>
                  <a:lnTo>
                    <a:pt x="817719" y="140484"/>
                  </a:lnTo>
                  <a:lnTo>
                    <a:pt x="783679" y="109540"/>
                  </a:lnTo>
                  <a:lnTo>
                    <a:pt x="746786" y="81934"/>
                  </a:lnTo>
                  <a:lnTo>
                    <a:pt x="707282" y="57910"/>
                  </a:lnTo>
                  <a:lnTo>
                    <a:pt x="665411" y="37709"/>
                  </a:lnTo>
                  <a:lnTo>
                    <a:pt x="621415" y="21575"/>
                  </a:lnTo>
                  <a:lnTo>
                    <a:pt x="575536" y="9751"/>
                  </a:lnTo>
                  <a:lnTo>
                    <a:pt x="528017" y="2478"/>
                  </a:lnTo>
                  <a:lnTo>
                    <a:pt x="479102"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7" name="object 77"/>
            <p:cNvSpPr/>
            <p:nvPr/>
          </p:nvSpPr>
          <p:spPr>
            <a:xfrm>
              <a:off x="5293251" y="3060138"/>
              <a:ext cx="980440" cy="980440"/>
            </a:xfrm>
            <a:custGeom>
              <a:avLst/>
              <a:gdLst/>
              <a:ahLst/>
              <a:cxnLst/>
              <a:rect l="l" t="t" r="r" b="b"/>
              <a:pathLst>
                <a:path w="980439" h="980439">
                  <a:moveTo>
                    <a:pt x="490188" y="0"/>
                  </a:moveTo>
                  <a:lnTo>
                    <a:pt x="442980" y="2243"/>
                  </a:lnTo>
                  <a:lnTo>
                    <a:pt x="397041" y="8838"/>
                  </a:lnTo>
                  <a:lnTo>
                    <a:pt x="352578" y="19579"/>
                  </a:lnTo>
                  <a:lnTo>
                    <a:pt x="309795" y="34259"/>
                  </a:lnTo>
                  <a:lnTo>
                    <a:pt x="268897" y="52674"/>
                  </a:lnTo>
                  <a:lnTo>
                    <a:pt x="230091" y="74619"/>
                  </a:lnTo>
                  <a:lnTo>
                    <a:pt x="193582" y="99887"/>
                  </a:lnTo>
                  <a:lnTo>
                    <a:pt x="159574" y="128273"/>
                  </a:lnTo>
                  <a:lnTo>
                    <a:pt x="128275" y="159573"/>
                  </a:lnTo>
                  <a:lnTo>
                    <a:pt x="99888" y="193580"/>
                  </a:lnTo>
                  <a:lnTo>
                    <a:pt x="74619" y="230090"/>
                  </a:lnTo>
                  <a:lnTo>
                    <a:pt x="52675" y="268896"/>
                  </a:lnTo>
                  <a:lnTo>
                    <a:pt x="34260" y="309793"/>
                  </a:lnTo>
                  <a:lnTo>
                    <a:pt x="19579" y="352576"/>
                  </a:lnTo>
                  <a:lnTo>
                    <a:pt x="8838" y="397040"/>
                  </a:lnTo>
                  <a:lnTo>
                    <a:pt x="2243" y="442979"/>
                  </a:lnTo>
                  <a:lnTo>
                    <a:pt x="0" y="490188"/>
                  </a:lnTo>
                  <a:lnTo>
                    <a:pt x="2243" y="537396"/>
                  </a:lnTo>
                  <a:lnTo>
                    <a:pt x="8838" y="583335"/>
                  </a:lnTo>
                  <a:lnTo>
                    <a:pt x="19579" y="627799"/>
                  </a:lnTo>
                  <a:lnTo>
                    <a:pt x="34260" y="670582"/>
                  </a:lnTo>
                  <a:lnTo>
                    <a:pt x="52675" y="711480"/>
                  </a:lnTo>
                  <a:lnTo>
                    <a:pt x="74619" y="750286"/>
                  </a:lnTo>
                  <a:lnTo>
                    <a:pt x="99888" y="786795"/>
                  </a:lnTo>
                  <a:lnTo>
                    <a:pt x="128275" y="820803"/>
                  </a:lnTo>
                  <a:lnTo>
                    <a:pt x="159574" y="852102"/>
                  </a:lnTo>
                  <a:lnTo>
                    <a:pt x="193582" y="880489"/>
                  </a:lnTo>
                  <a:lnTo>
                    <a:pt x="230091" y="905757"/>
                  </a:lnTo>
                  <a:lnTo>
                    <a:pt x="268897" y="927701"/>
                  </a:lnTo>
                  <a:lnTo>
                    <a:pt x="309795" y="946116"/>
                  </a:lnTo>
                  <a:lnTo>
                    <a:pt x="352578" y="960797"/>
                  </a:lnTo>
                  <a:lnTo>
                    <a:pt x="397041" y="971537"/>
                  </a:lnTo>
                  <a:lnTo>
                    <a:pt x="442980" y="978132"/>
                  </a:lnTo>
                  <a:lnTo>
                    <a:pt x="490188" y="980376"/>
                  </a:lnTo>
                  <a:lnTo>
                    <a:pt x="537396" y="978132"/>
                  </a:lnTo>
                  <a:lnTo>
                    <a:pt x="583335" y="971537"/>
                  </a:lnTo>
                  <a:lnTo>
                    <a:pt x="627799" y="960797"/>
                  </a:lnTo>
                  <a:lnTo>
                    <a:pt x="635351" y="958206"/>
                  </a:lnTo>
                  <a:lnTo>
                    <a:pt x="490188" y="958206"/>
                  </a:lnTo>
                  <a:lnTo>
                    <a:pt x="437137" y="955251"/>
                  </a:lnTo>
                  <a:lnTo>
                    <a:pt x="385379" y="946492"/>
                  </a:lnTo>
                  <a:lnTo>
                    <a:pt x="335294" y="932086"/>
                  </a:lnTo>
                  <a:lnTo>
                    <a:pt x="287261" y="912189"/>
                  </a:lnTo>
                  <a:lnTo>
                    <a:pt x="241657" y="886957"/>
                  </a:lnTo>
                  <a:lnTo>
                    <a:pt x="198863" y="856548"/>
                  </a:lnTo>
                  <a:lnTo>
                    <a:pt x="159256" y="821119"/>
                  </a:lnTo>
                  <a:lnTo>
                    <a:pt x="123827" y="781514"/>
                  </a:lnTo>
                  <a:lnTo>
                    <a:pt x="93418" y="738720"/>
                  </a:lnTo>
                  <a:lnTo>
                    <a:pt x="68186" y="693118"/>
                  </a:lnTo>
                  <a:lnTo>
                    <a:pt x="48289" y="645084"/>
                  </a:lnTo>
                  <a:lnTo>
                    <a:pt x="33882" y="594999"/>
                  </a:lnTo>
                  <a:lnTo>
                    <a:pt x="25123" y="543240"/>
                  </a:lnTo>
                  <a:lnTo>
                    <a:pt x="22169" y="490188"/>
                  </a:lnTo>
                  <a:lnTo>
                    <a:pt x="25123" y="437132"/>
                  </a:lnTo>
                  <a:lnTo>
                    <a:pt x="33882" y="385371"/>
                  </a:lnTo>
                  <a:lnTo>
                    <a:pt x="48288" y="335284"/>
                  </a:lnTo>
                  <a:lnTo>
                    <a:pt x="68184" y="287250"/>
                  </a:lnTo>
                  <a:lnTo>
                    <a:pt x="93414" y="241647"/>
                  </a:lnTo>
                  <a:lnTo>
                    <a:pt x="123821" y="198853"/>
                  </a:lnTo>
                  <a:lnTo>
                    <a:pt x="159249" y="159249"/>
                  </a:lnTo>
                  <a:lnTo>
                    <a:pt x="198853" y="123821"/>
                  </a:lnTo>
                  <a:lnTo>
                    <a:pt x="241647" y="93414"/>
                  </a:lnTo>
                  <a:lnTo>
                    <a:pt x="287250" y="68183"/>
                  </a:lnTo>
                  <a:lnTo>
                    <a:pt x="335284" y="48286"/>
                  </a:lnTo>
                  <a:lnTo>
                    <a:pt x="385371" y="33880"/>
                  </a:lnTo>
                  <a:lnTo>
                    <a:pt x="437132" y="25121"/>
                  </a:lnTo>
                  <a:lnTo>
                    <a:pt x="490188" y="22166"/>
                  </a:lnTo>
                  <a:lnTo>
                    <a:pt x="490188" y="0"/>
                  </a:lnTo>
                  <a:close/>
                </a:path>
                <a:path w="980439" h="980439">
                  <a:moveTo>
                    <a:pt x="490188" y="0"/>
                  </a:moveTo>
                  <a:lnTo>
                    <a:pt x="490188" y="22166"/>
                  </a:lnTo>
                  <a:lnTo>
                    <a:pt x="543243" y="25121"/>
                  </a:lnTo>
                  <a:lnTo>
                    <a:pt x="595004" y="33880"/>
                  </a:lnTo>
                  <a:lnTo>
                    <a:pt x="645091" y="48286"/>
                  </a:lnTo>
                  <a:lnTo>
                    <a:pt x="693126" y="68183"/>
                  </a:lnTo>
                  <a:lnTo>
                    <a:pt x="738730" y="93414"/>
                  </a:lnTo>
                  <a:lnTo>
                    <a:pt x="781525" y="123821"/>
                  </a:lnTo>
                  <a:lnTo>
                    <a:pt x="821131" y="159249"/>
                  </a:lnTo>
                  <a:lnTo>
                    <a:pt x="856557" y="198853"/>
                  </a:lnTo>
                  <a:lnTo>
                    <a:pt x="886964" y="241647"/>
                  </a:lnTo>
                  <a:lnTo>
                    <a:pt x="912194" y="287250"/>
                  </a:lnTo>
                  <a:lnTo>
                    <a:pt x="932090" y="335284"/>
                  </a:lnTo>
                  <a:lnTo>
                    <a:pt x="946496" y="385371"/>
                  </a:lnTo>
                  <a:lnTo>
                    <a:pt x="955255" y="437132"/>
                  </a:lnTo>
                  <a:lnTo>
                    <a:pt x="958209" y="490188"/>
                  </a:lnTo>
                  <a:lnTo>
                    <a:pt x="955255" y="543243"/>
                  </a:lnTo>
                  <a:lnTo>
                    <a:pt x="946496" y="595004"/>
                  </a:lnTo>
                  <a:lnTo>
                    <a:pt x="932090" y="645091"/>
                  </a:lnTo>
                  <a:lnTo>
                    <a:pt x="912194" y="693126"/>
                  </a:lnTo>
                  <a:lnTo>
                    <a:pt x="886964" y="738729"/>
                  </a:lnTo>
                  <a:lnTo>
                    <a:pt x="856557" y="781522"/>
                  </a:lnTo>
                  <a:lnTo>
                    <a:pt x="821131" y="821127"/>
                  </a:lnTo>
                  <a:lnTo>
                    <a:pt x="781525" y="856554"/>
                  </a:lnTo>
                  <a:lnTo>
                    <a:pt x="738730" y="886961"/>
                  </a:lnTo>
                  <a:lnTo>
                    <a:pt x="693126" y="912191"/>
                  </a:lnTo>
                  <a:lnTo>
                    <a:pt x="645091" y="932087"/>
                  </a:lnTo>
                  <a:lnTo>
                    <a:pt x="595004" y="946493"/>
                  </a:lnTo>
                  <a:lnTo>
                    <a:pt x="543243" y="955251"/>
                  </a:lnTo>
                  <a:lnTo>
                    <a:pt x="490188" y="958206"/>
                  </a:lnTo>
                  <a:lnTo>
                    <a:pt x="635351" y="958206"/>
                  </a:lnTo>
                  <a:lnTo>
                    <a:pt x="711480" y="927701"/>
                  </a:lnTo>
                  <a:lnTo>
                    <a:pt x="750286" y="905757"/>
                  </a:lnTo>
                  <a:lnTo>
                    <a:pt x="786795" y="880489"/>
                  </a:lnTo>
                  <a:lnTo>
                    <a:pt x="820803" y="852102"/>
                  </a:lnTo>
                  <a:lnTo>
                    <a:pt x="852102" y="820803"/>
                  </a:lnTo>
                  <a:lnTo>
                    <a:pt x="880489" y="786795"/>
                  </a:lnTo>
                  <a:lnTo>
                    <a:pt x="905757" y="750286"/>
                  </a:lnTo>
                  <a:lnTo>
                    <a:pt x="927701" y="711480"/>
                  </a:lnTo>
                  <a:lnTo>
                    <a:pt x="946116" y="670582"/>
                  </a:lnTo>
                  <a:lnTo>
                    <a:pt x="960797" y="627799"/>
                  </a:lnTo>
                  <a:lnTo>
                    <a:pt x="971537" y="583335"/>
                  </a:lnTo>
                  <a:lnTo>
                    <a:pt x="978132" y="537396"/>
                  </a:lnTo>
                  <a:lnTo>
                    <a:pt x="980376" y="490188"/>
                  </a:lnTo>
                  <a:lnTo>
                    <a:pt x="978132" y="442979"/>
                  </a:lnTo>
                  <a:lnTo>
                    <a:pt x="971537" y="397040"/>
                  </a:lnTo>
                  <a:lnTo>
                    <a:pt x="960797" y="352576"/>
                  </a:lnTo>
                  <a:lnTo>
                    <a:pt x="946116" y="309793"/>
                  </a:lnTo>
                  <a:lnTo>
                    <a:pt x="927701" y="268896"/>
                  </a:lnTo>
                  <a:lnTo>
                    <a:pt x="905757" y="230090"/>
                  </a:lnTo>
                  <a:lnTo>
                    <a:pt x="880489" y="193580"/>
                  </a:lnTo>
                  <a:lnTo>
                    <a:pt x="852102" y="159573"/>
                  </a:lnTo>
                  <a:lnTo>
                    <a:pt x="820803" y="128273"/>
                  </a:lnTo>
                  <a:lnTo>
                    <a:pt x="786795" y="99887"/>
                  </a:lnTo>
                  <a:lnTo>
                    <a:pt x="750286" y="74619"/>
                  </a:lnTo>
                  <a:lnTo>
                    <a:pt x="711480" y="52674"/>
                  </a:lnTo>
                  <a:lnTo>
                    <a:pt x="670582" y="34259"/>
                  </a:lnTo>
                  <a:lnTo>
                    <a:pt x="627799" y="19579"/>
                  </a:lnTo>
                  <a:lnTo>
                    <a:pt x="583335" y="8838"/>
                  </a:lnTo>
                  <a:lnTo>
                    <a:pt x="537396" y="2243"/>
                  </a:lnTo>
                  <a:lnTo>
                    <a:pt x="490188" y="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8" name="object 78"/>
            <p:cNvSpPr/>
            <p:nvPr/>
          </p:nvSpPr>
          <p:spPr>
            <a:xfrm>
              <a:off x="5771875" y="3212538"/>
              <a:ext cx="17780" cy="352425"/>
            </a:xfrm>
            <a:custGeom>
              <a:avLst/>
              <a:gdLst/>
              <a:ahLst/>
              <a:cxnLst/>
              <a:rect l="l" t="t" r="r" b="b"/>
              <a:pathLst>
                <a:path w="17779" h="352425">
                  <a:moveTo>
                    <a:pt x="17538" y="0"/>
                  </a:moveTo>
                  <a:lnTo>
                    <a:pt x="5660" y="0"/>
                  </a:lnTo>
                  <a:lnTo>
                    <a:pt x="0" y="352284"/>
                  </a:lnTo>
                  <a:lnTo>
                    <a:pt x="15807" y="352284"/>
                  </a:lnTo>
                  <a:lnTo>
                    <a:pt x="17538"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9" name="object 79"/>
            <p:cNvSpPr/>
            <p:nvPr/>
          </p:nvSpPr>
          <p:spPr>
            <a:xfrm>
              <a:off x="5567959" y="3431184"/>
              <a:ext cx="568325" cy="133985"/>
            </a:xfrm>
            <a:custGeom>
              <a:avLst/>
              <a:gdLst/>
              <a:ahLst/>
              <a:cxnLst/>
              <a:rect l="l" t="t" r="r" b="b"/>
              <a:pathLst>
                <a:path w="568325" h="133985">
                  <a:moveTo>
                    <a:pt x="567804" y="104648"/>
                  </a:moveTo>
                  <a:lnTo>
                    <a:pt x="213258" y="104648"/>
                  </a:lnTo>
                  <a:lnTo>
                    <a:pt x="13449" y="0"/>
                  </a:lnTo>
                  <a:lnTo>
                    <a:pt x="0" y="25679"/>
                  </a:lnTo>
                  <a:lnTo>
                    <a:pt x="204812" y="132956"/>
                  </a:lnTo>
                  <a:lnTo>
                    <a:pt x="204812" y="133642"/>
                  </a:lnTo>
                  <a:lnTo>
                    <a:pt x="206146" y="133642"/>
                  </a:lnTo>
                  <a:lnTo>
                    <a:pt x="567804" y="133642"/>
                  </a:lnTo>
                  <a:lnTo>
                    <a:pt x="567804" y="104648"/>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0" name="object 80"/>
            <p:cNvSpPr/>
            <p:nvPr/>
          </p:nvSpPr>
          <p:spPr>
            <a:xfrm>
              <a:off x="6050189" y="4801509"/>
              <a:ext cx="802005" cy="869315"/>
            </a:xfrm>
            <a:custGeom>
              <a:avLst/>
              <a:gdLst/>
              <a:ahLst/>
              <a:cxnLst/>
              <a:rect l="l" t="t" r="r" b="b"/>
              <a:pathLst>
                <a:path w="802004" h="869314">
                  <a:moveTo>
                    <a:pt x="404111" y="0"/>
                  </a:moveTo>
                  <a:lnTo>
                    <a:pt x="0" y="110305"/>
                  </a:lnTo>
                  <a:lnTo>
                    <a:pt x="84437" y="869162"/>
                  </a:lnTo>
                  <a:lnTo>
                    <a:pt x="717561" y="869162"/>
                  </a:lnTo>
                  <a:lnTo>
                    <a:pt x="801998" y="110305"/>
                  </a:lnTo>
                  <a:lnTo>
                    <a:pt x="404111"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1" name="object 81"/>
            <p:cNvSpPr/>
            <p:nvPr/>
          </p:nvSpPr>
          <p:spPr>
            <a:xfrm>
              <a:off x="6333075" y="4801508"/>
              <a:ext cx="238125" cy="869315"/>
            </a:xfrm>
            <a:custGeom>
              <a:avLst/>
              <a:gdLst/>
              <a:ahLst/>
              <a:cxnLst/>
              <a:rect l="l" t="t" r="r" b="b"/>
              <a:pathLst>
                <a:path w="238125" h="869314">
                  <a:moveTo>
                    <a:pt x="121226" y="0"/>
                  </a:moveTo>
                  <a:lnTo>
                    <a:pt x="0" y="27363"/>
                  </a:lnTo>
                  <a:lnTo>
                    <a:pt x="0" y="869162"/>
                  </a:lnTo>
                  <a:lnTo>
                    <a:pt x="237686" y="869162"/>
                  </a:lnTo>
                  <a:lnTo>
                    <a:pt x="237686" y="26700"/>
                  </a:lnTo>
                  <a:lnTo>
                    <a:pt x="12122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82" name="object 82"/>
            <p:cNvPicPr/>
            <p:nvPr/>
          </p:nvPicPr>
          <p:blipFill>
            <a:blip r:embed="rId2" cstate="print"/>
            <a:stretch>
              <a:fillRect/>
            </a:stretch>
          </p:blipFill>
          <p:spPr>
            <a:xfrm>
              <a:off x="6360682" y="4762838"/>
              <a:ext cx="182472" cy="233233"/>
            </a:xfrm>
            <a:prstGeom prst="rect">
              <a:avLst/>
            </a:prstGeom>
          </p:spPr>
        </p:pic>
        <p:sp>
          <p:nvSpPr>
            <p:cNvPr id="83" name="object 83"/>
            <p:cNvSpPr/>
            <p:nvPr/>
          </p:nvSpPr>
          <p:spPr>
            <a:xfrm>
              <a:off x="6289592" y="4445063"/>
              <a:ext cx="328930" cy="342265"/>
            </a:xfrm>
            <a:custGeom>
              <a:avLst/>
              <a:gdLst/>
              <a:ahLst/>
              <a:cxnLst/>
              <a:rect l="l" t="t" r="r" b="b"/>
              <a:pathLst>
                <a:path w="328929" h="342264">
                  <a:moveTo>
                    <a:pt x="180335" y="0"/>
                  </a:moveTo>
                  <a:lnTo>
                    <a:pt x="132982" y="3224"/>
                  </a:lnTo>
                  <a:lnTo>
                    <a:pt x="83787" y="17968"/>
                  </a:lnTo>
                  <a:lnTo>
                    <a:pt x="34495" y="45804"/>
                  </a:lnTo>
                  <a:lnTo>
                    <a:pt x="0" y="119111"/>
                  </a:lnTo>
                  <a:lnTo>
                    <a:pt x="11304" y="217964"/>
                  </a:lnTo>
                  <a:lnTo>
                    <a:pt x="39378" y="304813"/>
                  </a:lnTo>
                  <a:lnTo>
                    <a:pt x="55187" y="342107"/>
                  </a:lnTo>
                  <a:lnTo>
                    <a:pt x="268167" y="342107"/>
                  </a:lnTo>
                  <a:lnTo>
                    <a:pt x="279595" y="315215"/>
                  </a:lnTo>
                  <a:lnTo>
                    <a:pt x="303655" y="250357"/>
                  </a:lnTo>
                  <a:lnTo>
                    <a:pt x="325018" y="171259"/>
                  </a:lnTo>
                  <a:lnTo>
                    <a:pt x="328350" y="101647"/>
                  </a:lnTo>
                  <a:lnTo>
                    <a:pt x="316400" y="70856"/>
                  </a:lnTo>
                  <a:lnTo>
                    <a:pt x="293877" y="43723"/>
                  </a:lnTo>
                  <a:lnTo>
                    <a:pt x="262528" y="21821"/>
                  </a:lnTo>
                  <a:lnTo>
                    <a:pt x="224099" y="6723"/>
                  </a:lnTo>
                  <a:lnTo>
                    <a:pt x="180335"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4" name="object 84"/>
            <p:cNvSpPr/>
            <p:nvPr/>
          </p:nvSpPr>
          <p:spPr>
            <a:xfrm>
              <a:off x="6282765" y="4571998"/>
              <a:ext cx="337185" cy="287655"/>
            </a:xfrm>
            <a:custGeom>
              <a:avLst/>
              <a:gdLst/>
              <a:ahLst/>
              <a:cxnLst/>
              <a:rect l="l" t="t" r="r" b="b"/>
              <a:pathLst>
                <a:path w="337184" h="287654">
                  <a:moveTo>
                    <a:pt x="314986" y="0"/>
                  </a:moveTo>
                  <a:lnTo>
                    <a:pt x="22025" y="0"/>
                  </a:lnTo>
                  <a:lnTo>
                    <a:pt x="38127" y="90995"/>
                  </a:lnTo>
                  <a:lnTo>
                    <a:pt x="30263" y="85641"/>
                  </a:lnTo>
                  <a:lnTo>
                    <a:pt x="23098" y="82620"/>
                  </a:lnTo>
                  <a:lnTo>
                    <a:pt x="15591" y="82583"/>
                  </a:lnTo>
                  <a:lnTo>
                    <a:pt x="8618" y="85365"/>
                  </a:lnTo>
                  <a:lnTo>
                    <a:pt x="3055" y="90798"/>
                  </a:lnTo>
                  <a:lnTo>
                    <a:pt x="35" y="97964"/>
                  </a:lnTo>
                  <a:lnTo>
                    <a:pt x="0" y="105472"/>
                  </a:lnTo>
                  <a:lnTo>
                    <a:pt x="2782" y="112445"/>
                  </a:lnTo>
                  <a:lnTo>
                    <a:pt x="8216" y="118008"/>
                  </a:lnTo>
                  <a:lnTo>
                    <a:pt x="48935" y="145746"/>
                  </a:lnTo>
                  <a:lnTo>
                    <a:pt x="62013" y="215172"/>
                  </a:lnTo>
                  <a:lnTo>
                    <a:pt x="122221" y="287254"/>
                  </a:lnTo>
                  <a:lnTo>
                    <a:pt x="214789" y="287254"/>
                  </a:lnTo>
                  <a:lnTo>
                    <a:pt x="274996" y="215172"/>
                  </a:lnTo>
                  <a:lnTo>
                    <a:pt x="288075" y="145746"/>
                  </a:lnTo>
                  <a:lnTo>
                    <a:pt x="328797" y="118008"/>
                  </a:lnTo>
                  <a:lnTo>
                    <a:pt x="334229" y="112445"/>
                  </a:lnTo>
                  <a:lnTo>
                    <a:pt x="337010" y="105472"/>
                  </a:lnTo>
                  <a:lnTo>
                    <a:pt x="336974" y="97964"/>
                  </a:lnTo>
                  <a:lnTo>
                    <a:pt x="333955" y="90798"/>
                  </a:lnTo>
                  <a:lnTo>
                    <a:pt x="328391" y="85365"/>
                  </a:lnTo>
                  <a:lnTo>
                    <a:pt x="321419" y="82583"/>
                  </a:lnTo>
                  <a:lnTo>
                    <a:pt x="313912" y="82620"/>
                  </a:lnTo>
                  <a:lnTo>
                    <a:pt x="306746" y="85641"/>
                  </a:lnTo>
                  <a:lnTo>
                    <a:pt x="298882" y="90995"/>
                  </a:lnTo>
                  <a:lnTo>
                    <a:pt x="31498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5" name="object 85"/>
            <p:cNvSpPr/>
            <p:nvPr/>
          </p:nvSpPr>
          <p:spPr>
            <a:xfrm>
              <a:off x="5995670" y="4438560"/>
              <a:ext cx="911225" cy="1142365"/>
            </a:xfrm>
            <a:custGeom>
              <a:avLst/>
              <a:gdLst/>
              <a:ahLst/>
              <a:cxnLst/>
              <a:rect l="l" t="t" r="r" b="b"/>
              <a:pathLst>
                <a:path w="911225" h="1142364">
                  <a:moveTo>
                    <a:pt x="617956" y="81445"/>
                  </a:moveTo>
                  <a:lnTo>
                    <a:pt x="609892" y="39433"/>
                  </a:lnTo>
                  <a:lnTo>
                    <a:pt x="590664" y="11010"/>
                  </a:lnTo>
                  <a:lnTo>
                    <a:pt x="579666" y="23063"/>
                  </a:lnTo>
                  <a:lnTo>
                    <a:pt x="566851" y="24879"/>
                  </a:lnTo>
                  <a:lnTo>
                    <a:pt x="549541" y="20027"/>
                  </a:lnTo>
                  <a:lnTo>
                    <a:pt x="525056" y="12039"/>
                  </a:lnTo>
                  <a:lnTo>
                    <a:pt x="496404" y="5791"/>
                  </a:lnTo>
                  <a:lnTo>
                    <a:pt x="454177" y="533"/>
                  </a:lnTo>
                  <a:lnTo>
                    <a:pt x="406996" y="0"/>
                  </a:lnTo>
                  <a:lnTo>
                    <a:pt x="363512" y="7924"/>
                  </a:lnTo>
                  <a:lnTo>
                    <a:pt x="332308" y="28054"/>
                  </a:lnTo>
                  <a:lnTo>
                    <a:pt x="322046" y="64135"/>
                  </a:lnTo>
                  <a:lnTo>
                    <a:pt x="327139" y="84569"/>
                  </a:lnTo>
                  <a:lnTo>
                    <a:pt x="326567" y="107696"/>
                  </a:lnTo>
                  <a:lnTo>
                    <a:pt x="326517" y="107975"/>
                  </a:lnTo>
                  <a:lnTo>
                    <a:pt x="304761" y="105778"/>
                  </a:lnTo>
                  <a:lnTo>
                    <a:pt x="291693" y="140754"/>
                  </a:lnTo>
                  <a:lnTo>
                    <a:pt x="297180" y="184581"/>
                  </a:lnTo>
                  <a:lnTo>
                    <a:pt x="303047" y="206108"/>
                  </a:lnTo>
                  <a:lnTo>
                    <a:pt x="336029" y="233946"/>
                  </a:lnTo>
                  <a:lnTo>
                    <a:pt x="348513" y="150952"/>
                  </a:lnTo>
                  <a:lnTo>
                    <a:pt x="395071" y="172300"/>
                  </a:lnTo>
                  <a:lnTo>
                    <a:pt x="473710" y="184442"/>
                  </a:lnTo>
                  <a:lnTo>
                    <a:pt x="569201" y="160820"/>
                  </a:lnTo>
                  <a:lnTo>
                    <a:pt x="607009" y="125691"/>
                  </a:lnTo>
                  <a:lnTo>
                    <a:pt x="617956" y="81445"/>
                  </a:lnTo>
                  <a:close/>
                </a:path>
                <a:path w="911225" h="1142364">
                  <a:moveTo>
                    <a:pt x="746887" y="1003249"/>
                  </a:moveTo>
                  <a:lnTo>
                    <a:pt x="672122" y="918806"/>
                  </a:lnTo>
                  <a:lnTo>
                    <a:pt x="149148" y="989406"/>
                  </a:lnTo>
                  <a:lnTo>
                    <a:pt x="260464" y="533082"/>
                  </a:lnTo>
                  <a:lnTo>
                    <a:pt x="54508" y="473265"/>
                  </a:lnTo>
                  <a:lnTo>
                    <a:pt x="0" y="1009535"/>
                  </a:lnTo>
                  <a:lnTo>
                    <a:pt x="7543" y="1142060"/>
                  </a:lnTo>
                  <a:lnTo>
                    <a:pt x="746887" y="1003249"/>
                  </a:lnTo>
                  <a:close/>
                </a:path>
                <a:path w="911225" h="1142364">
                  <a:moveTo>
                    <a:pt x="911021" y="1009535"/>
                  </a:moveTo>
                  <a:lnTo>
                    <a:pt x="857008" y="478167"/>
                  </a:lnTo>
                  <a:lnTo>
                    <a:pt x="651052" y="537984"/>
                  </a:lnTo>
                  <a:lnTo>
                    <a:pt x="788416" y="1101115"/>
                  </a:lnTo>
                  <a:lnTo>
                    <a:pt x="911021" y="1009535"/>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86" name="object 86"/>
            <p:cNvPicPr/>
            <p:nvPr/>
          </p:nvPicPr>
          <p:blipFill>
            <a:blip r:embed="rId3" cstate="print"/>
            <a:stretch>
              <a:fillRect/>
            </a:stretch>
          </p:blipFill>
          <p:spPr>
            <a:xfrm>
              <a:off x="6098491" y="5292170"/>
              <a:ext cx="153315" cy="145915"/>
            </a:xfrm>
            <a:prstGeom prst="rect">
              <a:avLst/>
            </a:prstGeom>
          </p:spPr>
        </p:pic>
        <p:pic>
          <p:nvPicPr>
            <p:cNvPr id="87" name="object 87"/>
            <p:cNvPicPr/>
            <p:nvPr/>
          </p:nvPicPr>
          <p:blipFill>
            <a:blip r:embed="rId4" cstate="print"/>
            <a:stretch>
              <a:fillRect/>
            </a:stretch>
          </p:blipFill>
          <p:spPr>
            <a:xfrm>
              <a:off x="6667797" y="5343023"/>
              <a:ext cx="108631" cy="98781"/>
            </a:xfrm>
            <a:prstGeom prst="rect">
              <a:avLst/>
            </a:prstGeom>
          </p:spPr>
        </p:pic>
        <p:sp>
          <p:nvSpPr>
            <p:cNvPr id="88" name="object 88"/>
            <p:cNvSpPr/>
            <p:nvPr/>
          </p:nvSpPr>
          <p:spPr>
            <a:xfrm>
              <a:off x="6260184" y="5379331"/>
              <a:ext cx="647065" cy="201295"/>
            </a:xfrm>
            <a:custGeom>
              <a:avLst/>
              <a:gdLst/>
              <a:ahLst/>
              <a:cxnLst/>
              <a:rect l="l" t="t" r="r" b="b"/>
              <a:pathLst>
                <a:path w="647065" h="201295">
                  <a:moveTo>
                    <a:pt x="74043" y="0"/>
                  </a:moveTo>
                  <a:lnTo>
                    <a:pt x="0" y="113825"/>
                  </a:lnTo>
                  <a:lnTo>
                    <a:pt x="638973" y="201279"/>
                  </a:lnTo>
                  <a:lnTo>
                    <a:pt x="646515" y="68759"/>
                  </a:lnTo>
                  <a:lnTo>
                    <a:pt x="74043"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9" name="object 89"/>
            <p:cNvSpPr/>
            <p:nvPr/>
          </p:nvSpPr>
          <p:spPr>
            <a:xfrm>
              <a:off x="6544449" y="3285350"/>
              <a:ext cx="1167130" cy="864869"/>
            </a:xfrm>
            <a:custGeom>
              <a:avLst/>
              <a:gdLst/>
              <a:ahLst/>
              <a:cxnLst/>
              <a:rect l="l" t="t" r="r" b="b"/>
              <a:pathLst>
                <a:path w="1167129" h="864870">
                  <a:moveTo>
                    <a:pt x="1167079" y="0"/>
                  </a:moveTo>
                  <a:lnTo>
                    <a:pt x="479844" y="396773"/>
                  </a:lnTo>
                  <a:lnTo>
                    <a:pt x="0" y="119722"/>
                  </a:lnTo>
                  <a:lnTo>
                    <a:pt x="0" y="587476"/>
                  </a:lnTo>
                  <a:lnTo>
                    <a:pt x="479844" y="864514"/>
                  </a:lnTo>
                  <a:lnTo>
                    <a:pt x="1167079" y="467741"/>
                  </a:lnTo>
                  <a:lnTo>
                    <a:pt x="1167079" y="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0" name="object 90"/>
            <p:cNvSpPr/>
            <p:nvPr/>
          </p:nvSpPr>
          <p:spPr>
            <a:xfrm>
              <a:off x="7024302" y="3578471"/>
              <a:ext cx="260985" cy="165100"/>
            </a:xfrm>
            <a:custGeom>
              <a:avLst/>
              <a:gdLst/>
              <a:ahLst/>
              <a:cxnLst/>
              <a:rect l="l" t="t" r="r" b="b"/>
              <a:pathLst>
                <a:path w="260984" h="165100">
                  <a:moveTo>
                    <a:pt x="260610" y="0"/>
                  </a:moveTo>
                  <a:lnTo>
                    <a:pt x="0" y="137665"/>
                  </a:lnTo>
                  <a:lnTo>
                    <a:pt x="0" y="164710"/>
                  </a:lnTo>
                  <a:lnTo>
                    <a:pt x="260610"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1" name="object 91"/>
            <p:cNvSpPr/>
            <p:nvPr/>
          </p:nvSpPr>
          <p:spPr>
            <a:xfrm>
              <a:off x="7024302" y="3578471"/>
              <a:ext cx="260985" cy="165100"/>
            </a:xfrm>
            <a:custGeom>
              <a:avLst/>
              <a:gdLst/>
              <a:ahLst/>
              <a:cxnLst/>
              <a:rect l="l" t="t" r="r" b="b"/>
              <a:pathLst>
                <a:path w="260984" h="165100">
                  <a:moveTo>
                    <a:pt x="260610" y="0"/>
                  </a:moveTo>
                  <a:lnTo>
                    <a:pt x="0" y="150463"/>
                  </a:lnTo>
                  <a:lnTo>
                    <a:pt x="0" y="164706"/>
                  </a:lnTo>
                  <a:lnTo>
                    <a:pt x="26061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92" name="object 92"/>
            <p:cNvPicPr/>
            <p:nvPr/>
          </p:nvPicPr>
          <p:blipFill>
            <a:blip r:embed="rId5" cstate="print"/>
            <a:stretch>
              <a:fillRect/>
            </a:stretch>
          </p:blipFill>
          <p:spPr>
            <a:xfrm>
              <a:off x="6894419" y="3653660"/>
              <a:ext cx="129882" cy="89521"/>
            </a:xfrm>
            <a:prstGeom prst="rect">
              <a:avLst/>
            </a:prstGeom>
          </p:spPr>
        </p:pic>
        <p:pic>
          <p:nvPicPr>
            <p:cNvPr id="93" name="object 93"/>
            <p:cNvPicPr/>
            <p:nvPr/>
          </p:nvPicPr>
          <p:blipFill>
            <a:blip r:embed="rId6" cstate="print"/>
            <a:stretch>
              <a:fillRect/>
            </a:stretch>
          </p:blipFill>
          <p:spPr>
            <a:xfrm>
              <a:off x="7529737" y="3354849"/>
              <a:ext cx="181791" cy="109611"/>
            </a:xfrm>
            <a:prstGeom prst="rect">
              <a:avLst/>
            </a:prstGeom>
          </p:spPr>
        </p:pic>
        <p:pic>
          <p:nvPicPr>
            <p:cNvPr id="94" name="object 94"/>
            <p:cNvPicPr/>
            <p:nvPr/>
          </p:nvPicPr>
          <p:blipFill>
            <a:blip r:embed="rId7" cstate="print"/>
            <a:stretch>
              <a:fillRect/>
            </a:stretch>
          </p:blipFill>
          <p:spPr>
            <a:xfrm>
              <a:off x="6544453" y="3481407"/>
              <a:ext cx="169324" cy="112496"/>
            </a:xfrm>
            <a:prstGeom prst="rect">
              <a:avLst/>
            </a:prstGeom>
          </p:spPr>
        </p:pic>
        <p:sp>
          <p:nvSpPr>
            <p:cNvPr id="95" name="object 95"/>
            <p:cNvSpPr/>
            <p:nvPr/>
          </p:nvSpPr>
          <p:spPr>
            <a:xfrm>
              <a:off x="7319869" y="3574741"/>
              <a:ext cx="353060" cy="177165"/>
            </a:xfrm>
            <a:custGeom>
              <a:avLst/>
              <a:gdLst/>
              <a:ahLst/>
              <a:cxnLst/>
              <a:rect l="l" t="t" r="r" b="b"/>
              <a:pathLst>
                <a:path w="353059" h="177164">
                  <a:moveTo>
                    <a:pt x="306778" y="0"/>
                  </a:moveTo>
                  <a:lnTo>
                    <a:pt x="0" y="177145"/>
                  </a:lnTo>
                  <a:lnTo>
                    <a:pt x="352795" y="57015"/>
                  </a:lnTo>
                  <a:lnTo>
                    <a:pt x="306778"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6" name="object 96"/>
            <p:cNvSpPr/>
            <p:nvPr/>
          </p:nvSpPr>
          <p:spPr>
            <a:xfrm>
              <a:off x="7139190" y="3540378"/>
              <a:ext cx="548005" cy="316230"/>
            </a:xfrm>
            <a:custGeom>
              <a:avLst/>
              <a:gdLst/>
              <a:ahLst/>
              <a:cxnLst/>
              <a:rect l="l" t="t" r="r" b="b"/>
              <a:pathLst>
                <a:path w="548004" h="316229">
                  <a:moveTo>
                    <a:pt x="547509" y="0"/>
                  </a:moveTo>
                  <a:lnTo>
                    <a:pt x="417703" y="64490"/>
                  </a:lnTo>
                  <a:lnTo>
                    <a:pt x="0" y="316103"/>
                  </a:lnTo>
                  <a:lnTo>
                    <a:pt x="181457" y="211340"/>
                  </a:lnTo>
                  <a:lnTo>
                    <a:pt x="522808" y="144703"/>
                  </a:lnTo>
                  <a:lnTo>
                    <a:pt x="493725" y="104902"/>
                  </a:lnTo>
                  <a:lnTo>
                    <a:pt x="181952" y="211061"/>
                  </a:lnTo>
                  <a:lnTo>
                    <a:pt x="547509"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7" name="object 97"/>
            <p:cNvSpPr/>
            <p:nvPr/>
          </p:nvSpPr>
          <p:spPr>
            <a:xfrm>
              <a:off x="6629116" y="3694471"/>
              <a:ext cx="318135" cy="239395"/>
            </a:xfrm>
            <a:custGeom>
              <a:avLst/>
              <a:gdLst/>
              <a:ahLst/>
              <a:cxnLst/>
              <a:rect l="l" t="t" r="r" b="b"/>
              <a:pathLst>
                <a:path w="318134" h="239395">
                  <a:moveTo>
                    <a:pt x="0" y="0"/>
                  </a:moveTo>
                  <a:lnTo>
                    <a:pt x="155262" y="238883"/>
                  </a:lnTo>
                  <a:lnTo>
                    <a:pt x="318028" y="183616"/>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8" name="object 98"/>
            <p:cNvSpPr/>
            <p:nvPr/>
          </p:nvSpPr>
          <p:spPr>
            <a:xfrm>
              <a:off x="6570637" y="3660571"/>
              <a:ext cx="421005" cy="296545"/>
            </a:xfrm>
            <a:custGeom>
              <a:avLst/>
              <a:gdLst/>
              <a:ahLst/>
              <a:cxnLst/>
              <a:rect l="l" t="t" r="r" b="b"/>
              <a:pathLst>
                <a:path w="421004" h="296545">
                  <a:moveTo>
                    <a:pt x="376504" y="217525"/>
                  </a:moveTo>
                  <a:lnTo>
                    <a:pt x="236232" y="265150"/>
                  </a:lnTo>
                  <a:lnTo>
                    <a:pt x="251434" y="296049"/>
                  </a:lnTo>
                  <a:lnTo>
                    <a:pt x="376504" y="217525"/>
                  </a:lnTo>
                  <a:close/>
                </a:path>
                <a:path w="421004" h="296545">
                  <a:moveTo>
                    <a:pt x="420839" y="243116"/>
                  </a:moveTo>
                  <a:lnTo>
                    <a:pt x="240728" y="129095"/>
                  </a:lnTo>
                  <a:lnTo>
                    <a:pt x="0" y="0"/>
                  </a:lnTo>
                  <a:lnTo>
                    <a:pt x="420839" y="243116"/>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9" name="object 99"/>
            <p:cNvSpPr/>
            <p:nvPr/>
          </p:nvSpPr>
          <p:spPr>
            <a:xfrm>
              <a:off x="7319858" y="3736892"/>
              <a:ext cx="273050" cy="158115"/>
            </a:xfrm>
            <a:custGeom>
              <a:avLst/>
              <a:gdLst/>
              <a:ahLst/>
              <a:cxnLst/>
              <a:rect l="l" t="t" r="r" b="b"/>
              <a:pathLst>
                <a:path w="273050" h="158114">
                  <a:moveTo>
                    <a:pt x="272872" y="0"/>
                  </a:moveTo>
                  <a:lnTo>
                    <a:pt x="0" y="157543"/>
                  </a:lnTo>
                  <a:lnTo>
                    <a:pt x="172401" y="66758"/>
                  </a:lnTo>
                  <a:lnTo>
                    <a:pt x="272872"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0" name="object 100"/>
            <p:cNvSpPr/>
            <p:nvPr/>
          </p:nvSpPr>
          <p:spPr>
            <a:xfrm>
              <a:off x="7319858" y="3736892"/>
              <a:ext cx="273050" cy="158115"/>
            </a:xfrm>
            <a:custGeom>
              <a:avLst/>
              <a:gdLst/>
              <a:ahLst/>
              <a:cxnLst/>
              <a:rect l="l" t="t" r="r" b="b"/>
              <a:pathLst>
                <a:path w="273050" h="158114">
                  <a:moveTo>
                    <a:pt x="272872" y="0"/>
                  </a:moveTo>
                  <a:lnTo>
                    <a:pt x="144890" y="65702"/>
                  </a:lnTo>
                  <a:lnTo>
                    <a:pt x="0" y="157543"/>
                  </a:lnTo>
                  <a:lnTo>
                    <a:pt x="272872"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01" name="object 101"/>
            <p:cNvPicPr/>
            <p:nvPr/>
          </p:nvPicPr>
          <p:blipFill>
            <a:blip r:embed="rId8" cstate="print"/>
            <a:stretch>
              <a:fillRect/>
            </a:stretch>
          </p:blipFill>
          <p:spPr>
            <a:xfrm>
              <a:off x="6951129" y="4005209"/>
              <a:ext cx="176861" cy="66625"/>
            </a:xfrm>
            <a:prstGeom prst="rect">
              <a:avLst/>
            </a:prstGeom>
          </p:spPr>
        </p:pic>
        <p:sp>
          <p:nvSpPr>
            <p:cNvPr id="102" name="object 102"/>
            <p:cNvSpPr/>
            <p:nvPr/>
          </p:nvSpPr>
          <p:spPr>
            <a:xfrm>
              <a:off x="6544452" y="3795773"/>
              <a:ext cx="77470" cy="54610"/>
            </a:xfrm>
            <a:custGeom>
              <a:avLst/>
              <a:gdLst/>
              <a:ahLst/>
              <a:cxnLst/>
              <a:rect l="l" t="t" r="r" b="b"/>
              <a:pathLst>
                <a:path w="77470" h="54610">
                  <a:moveTo>
                    <a:pt x="0" y="0"/>
                  </a:moveTo>
                  <a:lnTo>
                    <a:pt x="3" y="9312"/>
                  </a:lnTo>
                  <a:lnTo>
                    <a:pt x="77373" y="53982"/>
                  </a:lnTo>
                  <a:lnTo>
                    <a:pt x="0"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3" name="object 103"/>
            <p:cNvSpPr/>
            <p:nvPr/>
          </p:nvSpPr>
          <p:spPr>
            <a:xfrm>
              <a:off x="6544449" y="3008312"/>
              <a:ext cx="1167130" cy="842010"/>
            </a:xfrm>
            <a:custGeom>
              <a:avLst/>
              <a:gdLst/>
              <a:ahLst/>
              <a:cxnLst/>
              <a:rect l="l" t="t" r="r" b="b"/>
              <a:pathLst>
                <a:path w="1167129" h="842010">
                  <a:moveTo>
                    <a:pt x="77368" y="841451"/>
                  </a:moveTo>
                  <a:lnTo>
                    <a:pt x="0" y="796785"/>
                  </a:lnTo>
                  <a:lnTo>
                    <a:pt x="0" y="802513"/>
                  </a:lnTo>
                  <a:lnTo>
                    <a:pt x="77368" y="841451"/>
                  </a:lnTo>
                  <a:close/>
                </a:path>
                <a:path w="1167129" h="842010">
                  <a:moveTo>
                    <a:pt x="1167091" y="277037"/>
                  </a:moveTo>
                  <a:lnTo>
                    <a:pt x="687247" y="0"/>
                  </a:lnTo>
                  <a:lnTo>
                    <a:pt x="25" y="396773"/>
                  </a:lnTo>
                  <a:lnTo>
                    <a:pt x="479869" y="673798"/>
                  </a:lnTo>
                  <a:lnTo>
                    <a:pt x="1167091" y="277037"/>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4" name="object 104"/>
            <p:cNvSpPr/>
            <p:nvPr/>
          </p:nvSpPr>
          <p:spPr>
            <a:xfrm>
              <a:off x="6785902" y="3149777"/>
              <a:ext cx="669925" cy="398145"/>
            </a:xfrm>
            <a:custGeom>
              <a:avLst/>
              <a:gdLst/>
              <a:ahLst/>
              <a:cxnLst/>
              <a:rect l="l" t="t" r="r" b="b"/>
              <a:pathLst>
                <a:path w="669925" h="398145">
                  <a:moveTo>
                    <a:pt x="341274" y="389077"/>
                  </a:moveTo>
                  <a:lnTo>
                    <a:pt x="84112" y="240563"/>
                  </a:lnTo>
                  <a:lnTo>
                    <a:pt x="69126" y="249224"/>
                  </a:lnTo>
                  <a:lnTo>
                    <a:pt x="326288" y="397725"/>
                  </a:lnTo>
                  <a:lnTo>
                    <a:pt x="341274" y="389077"/>
                  </a:lnTo>
                  <a:close/>
                </a:path>
                <a:path w="669925" h="398145">
                  <a:moveTo>
                    <a:pt x="371094" y="372389"/>
                  </a:moveTo>
                  <a:lnTo>
                    <a:pt x="14986" y="166801"/>
                  </a:lnTo>
                  <a:lnTo>
                    <a:pt x="0" y="175450"/>
                  </a:lnTo>
                  <a:lnTo>
                    <a:pt x="356108" y="381050"/>
                  </a:lnTo>
                  <a:lnTo>
                    <a:pt x="371094" y="372389"/>
                  </a:lnTo>
                  <a:close/>
                </a:path>
                <a:path w="669925" h="398145">
                  <a:moveTo>
                    <a:pt x="400913" y="355714"/>
                  </a:moveTo>
                  <a:lnTo>
                    <a:pt x="143751" y="207200"/>
                  </a:lnTo>
                  <a:lnTo>
                    <a:pt x="128765" y="215861"/>
                  </a:lnTo>
                  <a:lnTo>
                    <a:pt x="385927" y="364363"/>
                  </a:lnTo>
                  <a:lnTo>
                    <a:pt x="400913" y="355714"/>
                  </a:lnTo>
                  <a:close/>
                </a:path>
                <a:path w="669925" h="398145">
                  <a:moveTo>
                    <a:pt x="430733" y="339039"/>
                  </a:moveTo>
                  <a:lnTo>
                    <a:pt x="74625" y="133438"/>
                  </a:lnTo>
                  <a:lnTo>
                    <a:pt x="59639" y="142087"/>
                  </a:lnTo>
                  <a:lnTo>
                    <a:pt x="415747" y="347687"/>
                  </a:lnTo>
                  <a:lnTo>
                    <a:pt x="430733" y="339039"/>
                  </a:lnTo>
                  <a:close/>
                </a:path>
                <a:path w="669925" h="398145">
                  <a:moveTo>
                    <a:pt x="460552" y="322351"/>
                  </a:moveTo>
                  <a:lnTo>
                    <a:pt x="104444" y="116763"/>
                  </a:lnTo>
                  <a:lnTo>
                    <a:pt x="89458" y="125412"/>
                  </a:lnTo>
                  <a:lnTo>
                    <a:pt x="445566" y="331012"/>
                  </a:lnTo>
                  <a:lnTo>
                    <a:pt x="460552" y="322351"/>
                  </a:lnTo>
                  <a:close/>
                </a:path>
                <a:path w="669925" h="398145">
                  <a:moveTo>
                    <a:pt x="520192" y="289001"/>
                  </a:moveTo>
                  <a:lnTo>
                    <a:pt x="164096" y="83400"/>
                  </a:lnTo>
                  <a:lnTo>
                    <a:pt x="149110" y="92049"/>
                  </a:lnTo>
                  <a:lnTo>
                    <a:pt x="505206" y="297649"/>
                  </a:lnTo>
                  <a:lnTo>
                    <a:pt x="520192" y="289001"/>
                  </a:lnTo>
                  <a:close/>
                </a:path>
                <a:path w="669925" h="398145">
                  <a:moveTo>
                    <a:pt x="550024" y="272313"/>
                  </a:moveTo>
                  <a:lnTo>
                    <a:pt x="193916" y="66725"/>
                  </a:lnTo>
                  <a:lnTo>
                    <a:pt x="178930" y="75374"/>
                  </a:lnTo>
                  <a:lnTo>
                    <a:pt x="535025" y="280974"/>
                  </a:lnTo>
                  <a:lnTo>
                    <a:pt x="550024" y="272313"/>
                  </a:lnTo>
                  <a:close/>
                </a:path>
                <a:path w="669925" h="398145">
                  <a:moveTo>
                    <a:pt x="579843" y="255638"/>
                  </a:moveTo>
                  <a:lnTo>
                    <a:pt x="322681" y="107124"/>
                  </a:lnTo>
                  <a:lnTo>
                    <a:pt x="307695" y="115785"/>
                  </a:lnTo>
                  <a:lnTo>
                    <a:pt x="564857" y="264287"/>
                  </a:lnTo>
                  <a:lnTo>
                    <a:pt x="579843" y="255638"/>
                  </a:lnTo>
                  <a:close/>
                </a:path>
                <a:path w="669925" h="398145">
                  <a:moveTo>
                    <a:pt x="609663" y="238963"/>
                  </a:moveTo>
                  <a:lnTo>
                    <a:pt x="253555" y="33362"/>
                  </a:lnTo>
                  <a:lnTo>
                    <a:pt x="238569" y="42011"/>
                  </a:lnTo>
                  <a:lnTo>
                    <a:pt x="594677" y="247611"/>
                  </a:lnTo>
                  <a:lnTo>
                    <a:pt x="609663" y="238963"/>
                  </a:lnTo>
                  <a:close/>
                </a:path>
                <a:path w="669925" h="398145">
                  <a:moveTo>
                    <a:pt x="639483" y="222275"/>
                  </a:moveTo>
                  <a:lnTo>
                    <a:pt x="283375" y="16687"/>
                  </a:lnTo>
                  <a:lnTo>
                    <a:pt x="268389" y="25336"/>
                  </a:lnTo>
                  <a:lnTo>
                    <a:pt x="624497" y="230936"/>
                  </a:lnTo>
                  <a:lnTo>
                    <a:pt x="639483" y="222275"/>
                  </a:lnTo>
                  <a:close/>
                </a:path>
                <a:path w="669925" h="398145">
                  <a:moveTo>
                    <a:pt x="647509" y="122669"/>
                  </a:moveTo>
                  <a:lnTo>
                    <a:pt x="456844" y="12585"/>
                  </a:lnTo>
                  <a:lnTo>
                    <a:pt x="441858" y="21234"/>
                  </a:lnTo>
                  <a:lnTo>
                    <a:pt x="632523" y="131318"/>
                  </a:lnTo>
                  <a:lnTo>
                    <a:pt x="647509" y="122669"/>
                  </a:lnTo>
                  <a:close/>
                </a:path>
                <a:path w="669925" h="398145">
                  <a:moveTo>
                    <a:pt x="669302" y="205600"/>
                  </a:moveTo>
                  <a:lnTo>
                    <a:pt x="313194" y="0"/>
                  </a:lnTo>
                  <a:lnTo>
                    <a:pt x="298208" y="8661"/>
                  </a:lnTo>
                  <a:lnTo>
                    <a:pt x="654316" y="214249"/>
                  </a:lnTo>
                  <a:lnTo>
                    <a:pt x="669302" y="205600"/>
                  </a:lnTo>
                  <a:close/>
                </a:path>
              </a:pathLst>
            </a:custGeom>
            <a:solidFill>
              <a:srgbClr val="DAE3ED">
                <a:alpha val="59999"/>
              </a:srgbClr>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5" name="object 105"/>
            <p:cNvSpPr/>
            <p:nvPr/>
          </p:nvSpPr>
          <p:spPr>
            <a:xfrm>
              <a:off x="6375031" y="4131561"/>
              <a:ext cx="335915" cy="274320"/>
            </a:xfrm>
            <a:custGeom>
              <a:avLst/>
              <a:gdLst/>
              <a:ahLst/>
              <a:cxnLst/>
              <a:rect l="l" t="t" r="r" b="b"/>
              <a:pathLst>
                <a:path w="335915" h="274320">
                  <a:moveTo>
                    <a:pt x="112571" y="227060"/>
                  </a:moveTo>
                  <a:lnTo>
                    <a:pt x="92462" y="266429"/>
                  </a:lnTo>
                  <a:lnTo>
                    <a:pt x="99884" y="273893"/>
                  </a:lnTo>
                  <a:lnTo>
                    <a:pt x="120440" y="240706"/>
                  </a:lnTo>
                  <a:lnTo>
                    <a:pt x="122652" y="230640"/>
                  </a:lnTo>
                  <a:lnTo>
                    <a:pt x="114775" y="228121"/>
                  </a:lnTo>
                  <a:lnTo>
                    <a:pt x="112571" y="227060"/>
                  </a:lnTo>
                  <a:close/>
                </a:path>
                <a:path w="335915" h="274320">
                  <a:moveTo>
                    <a:pt x="123591" y="219889"/>
                  </a:moveTo>
                  <a:lnTo>
                    <a:pt x="122784" y="230041"/>
                  </a:lnTo>
                  <a:lnTo>
                    <a:pt x="122652" y="230640"/>
                  </a:lnTo>
                  <a:lnTo>
                    <a:pt x="125132" y="231433"/>
                  </a:lnTo>
                  <a:lnTo>
                    <a:pt x="135844" y="233308"/>
                  </a:lnTo>
                  <a:lnTo>
                    <a:pt x="146688" y="233700"/>
                  </a:lnTo>
                  <a:lnTo>
                    <a:pt x="157283" y="232684"/>
                  </a:lnTo>
                  <a:lnTo>
                    <a:pt x="167781" y="230177"/>
                  </a:lnTo>
                  <a:lnTo>
                    <a:pt x="177635" y="225949"/>
                  </a:lnTo>
                  <a:lnTo>
                    <a:pt x="181435" y="223238"/>
                  </a:lnTo>
                  <a:lnTo>
                    <a:pt x="138484" y="223238"/>
                  </a:lnTo>
                  <a:lnTo>
                    <a:pt x="123591" y="219889"/>
                  </a:lnTo>
                  <a:close/>
                </a:path>
                <a:path w="335915" h="274320">
                  <a:moveTo>
                    <a:pt x="112879" y="215164"/>
                  </a:moveTo>
                  <a:lnTo>
                    <a:pt x="113190" y="219889"/>
                  </a:lnTo>
                  <a:lnTo>
                    <a:pt x="112571" y="227060"/>
                  </a:lnTo>
                  <a:lnTo>
                    <a:pt x="114775" y="228121"/>
                  </a:lnTo>
                  <a:lnTo>
                    <a:pt x="122652" y="230640"/>
                  </a:lnTo>
                  <a:lnTo>
                    <a:pt x="122784" y="230041"/>
                  </a:lnTo>
                  <a:lnTo>
                    <a:pt x="123591" y="219889"/>
                  </a:lnTo>
                  <a:lnTo>
                    <a:pt x="119653" y="219003"/>
                  </a:lnTo>
                  <a:lnTo>
                    <a:pt x="112879" y="215164"/>
                  </a:lnTo>
                  <a:close/>
                </a:path>
                <a:path w="335915" h="274320">
                  <a:moveTo>
                    <a:pt x="86146" y="199328"/>
                  </a:moveTo>
                  <a:lnTo>
                    <a:pt x="112571" y="227060"/>
                  </a:lnTo>
                  <a:lnTo>
                    <a:pt x="113190" y="219889"/>
                  </a:lnTo>
                  <a:lnTo>
                    <a:pt x="112879" y="215164"/>
                  </a:lnTo>
                  <a:lnTo>
                    <a:pt x="103565" y="209885"/>
                  </a:lnTo>
                  <a:lnTo>
                    <a:pt x="100135" y="207067"/>
                  </a:lnTo>
                  <a:lnTo>
                    <a:pt x="95879" y="202083"/>
                  </a:lnTo>
                  <a:lnTo>
                    <a:pt x="86359" y="199406"/>
                  </a:lnTo>
                  <a:lnTo>
                    <a:pt x="86146" y="199328"/>
                  </a:lnTo>
                  <a:close/>
                </a:path>
                <a:path w="335915" h="274320">
                  <a:moveTo>
                    <a:pt x="192258" y="207702"/>
                  </a:moveTo>
                  <a:lnTo>
                    <a:pt x="184620" y="208715"/>
                  </a:lnTo>
                  <a:lnTo>
                    <a:pt x="183215" y="208831"/>
                  </a:lnTo>
                  <a:lnTo>
                    <a:pt x="179206" y="212586"/>
                  </a:lnTo>
                  <a:lnTo>
                    <a:pt x="174861" y="215358"/>
                  </a:lnTo>
                  <a:lnTo>
                    <a:pt x="157680" y="222164"/>
                  </a:lnTo>
                  <a:lnTo>
                    <a:pt x="138484" y="223238"/>
                  </a:lnTo>
                  <a:lnTo>
                    <a:pt x="181435" y="223238"/>
                  </a:lnTo>
                  <a:lnTo>
                    <a:pt x="186298" y="219769"/>
                  </a:lnTo>
                  <a:lnTo>
                    <a:pt x="192258" y="207702"/>
                  </a:lnTo>
                  <a:close/>
                </a:path>
                <a:path w="335915" h="274320">
                  <a:moveTo>
                    <a:pt x="110973" y="205512"/>
                  </a:moveTo>
                  <a:lnTo>
                    <a:pt x="112582" y="210677"/>
                  </a:lnTo>
                  <a:lnTo>
                    <a:pt x="112879" y="215164"/>
                  </a:lnTo>
                  <a:lnTo>
                    <a:pt x="119653" y="219003"/>
                  </a:lnTo>
                  <a:lnTo>
                    <a:pt x="123591" y="219889"/>
                  </a:lnTo>
                  <a:lnTo>
                    <a:pt x="122882" y="209420"/>
                  </a:lnTo>
                  <a:lnTo>
                    <a:pt x="122339" y="207483"/>
                  </a:lnTo>
                  <a:lnTo>
                    <a:pt x="121741" y="207409"/>
                  </a:lnTo>
                  <a:lnTo>
                    <a:pt x="110973" y="205512"/>
                  </a:lnTo>
                  <a:close/>
                </a:path>
                <a:path w="335915" h="274320">
                  <a:moveTo>
                    <a:pt x="118035" y="196111"/>
                  </a:moveTo>
                  <a:lnTo>
                    <a:pt x="120030" y="199406"/>
                  </a:lnTo>
                  <a:lnTo>
                    <a:pt x="120139" y="199624"/>
                  </a:lnTo>
                  <a:lnTo>
                    <a:pt x="122339" y="207483"/>
                  </a:lnTo>
                  <a:lnTo>
                    <a:pt x="134382" y="208973"/>
                  </a:lnTo>
                  <a:lnTo>
                    <a:pt x="147076" y="209891"/>
                  </a:lnTo>
                  <a:lnTo>
                    <a:pt x="159611" y="210148"/>
                  </a:lnTo>
                  <a:lnTo>
                    <a:pt x="172134" y="209749"/>
                  </a:lnTo>
                  <a:lnTo>
                    <a:pt x="183215" y="208831"/>
                  </a:lnTo>
                  <a:lnTo>
                    <a:pt x="183637" y="208436"/>
                  </a:lnTo>
                  <a:lnTo>
                    <a:pt x="185183" y="199624"/>
                  </a:lnTo>
                  <a:lnTo>
                    <a:pt x="156660" y="199624"/>
                  </a:lnTo>
                  <a:lnTo>
                    <a:pt x="145634" y="199291"/>
                  </a:lnTo>
                  <a:lnTo>
                    <a:pt x="134641" y="198450"/>
                  </a:lnTo>
                  <a:lnTo>
                    <a:pt x="123699" y="197093"/>
                  </a:lnTo>
                  <a:lnTo>
                    <a:pt x="118035" y="196111"/>
                  </a:lnTo>
                  <a:close/>
                </a:path>
                <a:path w="335915" h="274320">
                  <a:moveTo>
                    <a:pt x="193283" y="196999"/>
                  </a:moveTo>
                  <a:lnTo>
                    <a:pt x="190251" y="197492"/>
                  </a:lnTo>
                  <a:lnTo>
                    <a:pt x="185463" y="198028"/>
                  </a:lnTo>
                  <a:lnTo>
                    <a:pt x="183637" y="208436"/>
                  </a:lnTo>
                  <a:lnTo>
                    <a:pt x="183215" y="208831"/>
                  </a:lnTo>
                  <a:lnTo>
                    <a:pt x="184620" y="208715"/>
                  </a:lnTo>
                  <a:lnTo>
                    <a:pt x="192258" y="207702"/>
                  </a:lnTo>
                  <a:lnTo>
                    <a:pt x="194883" y="202386"/>
                  </a:lnTo>
                  <a:lnTo>
                    <a:pt x="194825" y="202083"/>
                  </a:lnTo>
                  <a:lnTo>
                    <a:pt x="193283" y="196999"/>
                  </a:lnTo>
                  <a:close/>
                </a:path>
                <a:path w="335915" h="274320">
                  <a:moveTo>
                    <a:pt x="231938" y="138069"/>
                  </a:moveTo>
                  <a:lnTo>
                    <a:pt x="218955" y="139462"/>
                  </a:lnTo>
                  <a:lnTo>
                    <a:pt x="225065" y="145897"/>
                  </a:lnTo>
                  <a:lnTo>
                    <a:pt x="232653" y="161330"/>
                  </a:lnTo>
                  <a:lnTo>
                    <a:pt x="210493" y="193962"/>
                  </a:lnTo>
                  <a:lnTo>
                    <a:pt x="193283" y="196999"/>
                  </a:lnTo>
                  <a:lnTo>
                    <a:pt x="194825" y="202083"/>
                  </a:lnTo>
                  <a:lnTo>
                    <a:pt x="194883" y="202386"/>
                  </a:lnTo>
                  <a:lnTo>
                    <a:pt x="192258" y="207702"/>
                  </a:lnTo>
                  <a:lnTo>
                    <a:pt x="197048" y="207067"/>
                  </a:lnTo>
                  <a:lnTo>
                    <a:pt x="238244" y="190536"/>
                  </a:lnTo>
                  <a:lnTo>
                    <a:pt x="244122" y="172237"/>
                  </a:lnTo>
                  <a:lnTo>
                    <a:pt x="243336" y="162412"/>
                  </a:lnTo>
                  <a:lnTo>
                    <a:pt x="240623" y="153106"/>
                  </a:lnTo>
                  <a:lnTo>
                    <a:pt x="236049" y="143916"/>
                  </a:lnTo>
                  <a:lnTo>
                    <a:pt x="231938" y="138069"/>
                  </a:lnTo>
                  <a:close/>
                </a:path>
                <a:path w="335915" h="274320">
                  <a:moveTo>
                    <a:pt x="97935" y="191957"/>
                  </a:moveTo>
                  <a:lnTo>
                    <a:pt x="96674" y="191957"/>
                  </a:lnTo>
                  <a:lnTo>
                    <a:pt x="101652" y="193048"/>
                  </a:lnTo>
                  <a:lnTo>
                    <a:pt x="104474" y="195280"/>
                  </a:lnTo>
                  <a:lnTo>
                    <a:pt x="109894" y="202083"/>
                  </a:lnTo>
                  <a:lnTo>
                    <a:pt x="110973" y="205512"/>
                  </a:lnTo>
                  <a:lnTo>
                    <a:pt x="121741" y="207409"/>
                  </a:lnTo>
                  <a:lnTo>
                    <a:pt x="112829" y="195210"/>
                  </a:lnTo>
                  <a:lnTo>
                    <a:pt x="102944" y="193188"/>
                  </a:lnTo>
                  <a:lnTo>
                    <a:pt x="97935" y="191957"/>
                  </a:lnTo>
                  <a:close/>
                </a:path>
                <a:path w="335915" h="274320">
                  <a:moveTo>
                    <a:pt x="96674" y="191957"/>
                  </a:moveTo>
                  <a:lnTo>
                    <a:pt x="95607" y="201764"/>
                  </a:lnTo>
                  <a:lnTo>
                    <a:pt x="95879" y="202083"/>
                  </a:lnTo>
                  <a:lnTo>
                    <a:pt x="96807" y="202343"/>
                  </a:lnTo>
                  <a:lnTo>
                    <a:pt x="109197" y="205199"/>
                  </a:lnTo>
                  <a:lnTo>
                    <a:pt x="110973" y="205512"/>
                  </a:lnTo>
                  <a:lnTo>
                    <a:pt x="109894" y="202083"/>
                  </a:lnTo>
                  <a:lnTo>
                    <a:pt x="104474" y="195280"/>
                  </a:lnTo>
                  <a:lnTo>
                    <a:pt x="101652" y="193048"/>
                  </a:lnTo>
                  <a:lnTo>
                    <a:pt x="96674" y="191957"/>
                  </a:lnTo>
                  <a:close/>
                </a:path>
                <a:path w="335915" h="274320">
                  <a:moveTo>
                    <a:pt x="87413" y="188889"/>
                  </a:moveTo>
                  <a:lnTo>
                    <a:pt x="86238" y="192869"/>
                  </a:lnTo>
                  <a:lnTo>
                    <a:pt x="86146" y="199328"/>
                  </a:lnTo>
                  <a:lnTo>
                    <a:pt x="86359" y="199406"/>
                  </a:lnTo>
                  <a:lnTo>
                    <a:pt x="95879" y="202083"/>
                  </a:lnTo>
                  <a:lnTo>
                    <a:pt x="95607" y="201764"/>
                  </a:lnTo>
                  <a:lnTo>
                    <a:pt x="96674" y="191957"/>
                  </a:lnTo>
                  <a:lnTo>
                    <a:pt x="97935" y="191957"/>
                  </a:lnTo>
                  <a:lnTo>
                    <a:pt x="92909" y="190723"/>
                  </a:lnTo>
                  <a:lnTo>
                    <a:pt x="87413" y="188889"/>
                  </a:lnTo>
                  <a:close/>
                </a:path>
                <a:path w="335915" h="274320">
                  <a:moveTo>
                    <a:pt x="185463" y="198028"/>
                  </a:moveTo>
                  <a:lnTo>
                    <a:pt x="179094" y="198740"/>
                  </a:lnTo>
                  <a:lnTo>
                    <a:pt x="167888" y="199447"/>
                  </a:lnTo>
                  <a:lnTo>
                    <a:pt x="156660" y="199624"/>
                  </a:lnTo>
                  <a:lnTo>
                    <a:pt x="185183" y="199624"/>
                  </a:lnTo>
                  <a:lnTo>
                    <a:pt x="185463" y="198028"/>
                  </a:lnTo>
                  <a:close/>
                </a:path>
                <a:path w="335915" h="274320">
                  <a:moveTo>
                    <a:pt x="58668" y="144751"/>
                  </a:moveTo>
                  <a:lnTo>
                    <a:pt x="56797" y="145690"/>
                  </a:lnTo>
                  <a:lnTo>
                    <a:pt x="49964" y="152887"/>
                  </a:lnTo>
                  <a:lnTo>
                    <a:pt x="47300" y="161330"/>
                  </a:lnTo>
                  <a:lnTo>
                    <a:pt x="48482" y="169730"/>
                  </a:lnTo>
                  <a:lnTo>
                    <a:pt x="86146" y="199328"/>
                  </a:lnTo>
                  <a:lnTo>
                    <a:pt x="86238" y="192869"/>
                  </a:lnTo>
                  <a:lnTo>
                    <a:pt x="87413" y="188889"/>
                  </a:lnTo>
                  <a:lnTo>
                    <a:pt x="58227" y="166874"/>
                  </a:lnTo>
                  <a:lnTo>
                    <a:pt x="58264" y="159772"/>
                  </a:lnTo>
                  <a:lnTo>
                    <a:pt x="90894" y="147025"/>
                  </a:lnTo>
                  <a:lnTo>
                    <a:pt x="81906" y="146912"/>
                  </a:lnTo>
                  <a:lnTo>
                    <a:pt x="58668" y="144751"/>
                  </a:lnTo>
                  <a:close/>
                </a:path>
                <a:path w="335915" h="274320">
                  <a:moveTo>
                    <a:pt x="143213" y="145591"/>
                  </a:moveTo>
                  <a:lnTo>
                    <a:pt x="133449" y="146217"/>
                  </a:lnTo>
                  <a:lnTo>
                    <a:pt x="108011" y="147222"/>
                  </a:lnTo>
                  <a:lnTo>
                    <a:pt x="122365" y="149526"/>
                  </a:lnTo>
                  <a:lnTo>
                    <a:pt x="160292" y="167944"/>
                  </a:lnTo>
                  <a:lnTo>
                    <a:pt x="181185" y="190855"/>
                  </a:lnTo>
                  <a:lnTo>
                    <a:pt x="185665" y="196876"/>
                  </a:lnTo>
                  <a:lnTo>
                    <a:pt x="185463" y="198028"/>
                  </a:lnTo>
                  <a:lnTo>
                    <a:pt x="190251" y="197492"/>
                  </a:lnTo>
                  <a:lnTo>
                    <a:pt x="193283" y="196999"/>
                  </a:lnTo>
                  <a:lnTo>
                    <a:pt x="189397" y="184197"/>
                  </a:lnTo>
                  <a:lnTo>
                    <a:pt x="175973" y="167730"/>
                  </a:lnTo>
                  <a:lnTo>
                    <a:pt x="160829" y="155341"/>
                  </a:lnTo>
                  <a:lnTo>
                    <a:pt x="143722" y="145768"/>
                  </a:lnTo>
                  <a:lnTo>
                    <a:pt x="143213" y="145591"/>
                  </a:lnTo>
                  <a:close/>
                </a:path>
                <a:path w="335915" h="274320">
                  <a:moveTo>
                    <a:pt x="105706" y="182665"/>
                  </a:moveTo>
                  <a:lnTo>
                    <a:pt x="93730" y="182693"/>
                  </a:lnTo>
                  <a:lnTo>
                    <a:pt x="87954" y="187058"/>
                  </a:lnTo>
                  <a:lnTo>
                    <a:pt x="87413" y="188889"/>
                  </a:lnTo>
                  <a:lnTo>
                    <a:pt x="92909" y="190723"/>
                  </a:lnTo>
                  <a:lnTo>
                    <a:pt x="102944" y="193188"/>
                  </a:lnTo>
                  <a:lnTo>
                    <a:pt x="112829" y="195210"/>
                  </a:lnTo>
                  <a:lnTo>
                    <a:pt x="118035" y="196111"/>
                  </a:lnTo>
                  <a:lnTo>
                    <a:pt x="114761" y="190723"/>
                  </a:lnTo>
                  <a:lnTo>
                    <a:pt x="111124" y="186399"/>
                  </a:lnTo>
                  <a:lnTo>
                    <a:pt x="105706" y="182665"/>
                  </a:lnTo>
                  <a:close/>
                </a:path>
                <a:path w="335915" h="274320">
                  <a:moveTo>
                    <a:pt x="105588" y="146833"/>
                  </a:moveTo>
                  <a:lnTo>
                    <a:pt x="90894" y="147025"/>
                  </a:lnTo>
                  <a:lnTo>
                    <a:pt x="107667" y="147236"/>
                  </a:lnTo>
                  <a:lnTo>
                    <a:pt x="108011" y="147222"/>
                  </a:lnTo>
                  <a:lnTo>
                    <a:pt x="105588" y="146833"/>
                  </a:lnTo>
                  <a:close/>
                </a:path>
                <a:path w="335915" h="274320">
                  <a:moveTo>
                    <a:pt x="117853" y="146833"/>
                  </a:moveTo>
                  <a:lnTo>
                    <a:pt x="105588" y="146833"/>
                  </a:lnTo>
                  <a:lnTo>
                    <a:pt x="108011" y="147222"/>
                  </a:lnTo>
                  <a:lnTo>
                    <a:pt x="117853" y="146833"/>
                  </a:lnTo>
                  <a:close/>
                </a:path>
                <a:path w="335915" h="274320">
                  <a:moveTo>
                    <a:pt x="92360" y="136631"/>
                  </a:moveTo>
                  <a:lnTo>
                    <a:pt x="86012" y="136820"/>
                  </a:lnTo>
                  <a:lnTo>
                    <a:pt x="76229" y="138336"/>
                  </a:lnTo>
                  <a:lnTo>
                    <a:pt x="66005" y="141069"/>
                  </a:lnTo>
                  <a:lnTo>
                    <a:pt x="58668" y="144751"/>
                  </a:lnTo>
                  <a:lnTo>
                    <a:pt x="81906" y="146912"/>
                  </a:lnTo>
                  <a:lnTo>
                    <a:pt x="90894" y="147025"/>
                  </a:lnTo>
                  <a:lnTo>
                    <a:pt x="105588" y="146833"/>
                  </a:lnTo>
                  <a:lnTo>
                    <a:pt x="117853" y="146833"/>
                  </a:lnTo>
                  <a:lnTo>
                    <a:pt x="133449" y="146217"/>
                  </a:lnTo>
                  <a:lnTo>
                    <a:pt x="143213" y="145591"/>
                  </a:lnTo>
                  <a:lnTo>
                    <a:pt x="125124" y="139327"/>
                  </a:lnTo>
                  <a:lnTo>
                    <a:pt x="109248" y="136820"/>
                  </a:lnTo>
                  <a:lnTo>
                    <a:pt x="98944" y="136820"/>
                  </a:lnTo>
                  <a:lnTo>
                    <a:pt x="92360" y="136631"/>
                  </a:lnTo>
                  <a:close/>
                </a:path>
                <a:path w="335915" h="274320">
                  <a:moveTo>
                    <a:pt x="208525" y="129975"/>
                  </a:moveTo>
                  <a:lnTo>
                    <a:pt x="167318" y="133475"/>
                  </a:lnTo>
                  <a:lnTo>
                    <a:pt x="121334" y="136218"/>
                  </a:lnTo>
                  <a:lnTo>
                    <a:pt x="107750" y="136583"/>
                  </a:lnTo>
                  <a:lnTo>
                    <a:pt x="125124" y="139327"/>
                  </a:lnTo>
                  <a:lnTo>
                    <a:pt x="143213" y="145591"/>
                  </a:lnTo>
                  <a:lnTo>
                    <a:pt x="159134" y="144571"/>
                  </a:lnTo>
                  <a:lnTo>
                    <a:pt x="186254" y="142534"/>
                  </a:lnTo>
                  <a:lnTo>
                    <a:pt x="213339" y="140064"/>
                  </a:lnTo>
                  <a:lnTo>
                    <a:pt x="218955" y="139462"/>
                  </a:lnTo>
                  <a:lnTo>
                    <a:pt x="212559" y="132726"/>
                  </a:lnTo>
                  <a:lnTo>
                    <a:pt x="208525" y="129975"/>
                  </a:lnTo>
                  <a:close/>
                </a:path>
                <a:path w="335915" h="274320">
                  <a:moveTo>
                    <a:pt x="62637" y="87955"/>
                  </a:moveTo>
                  <a:lnTo>
                    <a:pt x="13749" y="93908"/>
                  </a:lnTo>
                  <a:lnTo>
                    <a:pt x="0" y="108054"/>
                  </a:lnTo>
                  <a:lnTo>
                    <a:pt x="455" y="116537"/>
                  </a:lnTo>
                  <a:lnTo>
                    <a:pt x="4624" y="124480"/>
                  </a:lnTo>
                  <a:lnTo>
                    <a:pt x="11170" y="130872"/>
                  </a:lnTo>
                  <a:lnTo>
                    <a:pt x="17330" y="135336"/>
                  </a:lnTo>
                  <a:lnTo>
                    <a:pt x="25206" y="137490"/>
                  </a:lnTo>
                  <a:lnTo>
                    <a:pt x="40255" y="141765"/>
                  </a:lnTo>
                  <a:lnTo>
                    <a:pt x="48242" y="143379"/>
                  </a:lnTo>
                  <a:lnTo>
                    <a:pt x="56284" y="144529"/>
                  </a:lnTo>
                  <a:lnTo>
                    <a:pt x="58668" y="144751"/>
                  </a:lnTo>
                  <a:lnTo>
                    <a:pt x="66005" y="141069"/>
                  </a:lnTo>
                  <a:lnTo>
                    <a:pt x="76229" y="138336"/>
                  </a:lnTo>
                  <a:lnTo>
                    <a:pt x="86105" y="136805"/>
                  </a:lnTo>
                  <a:lnTo>
                    <a:pt x="92360" y="136631"/>
                  </a:lnTo>
                  <a:lnTo>
                    <a:pt x="76592" y="136179"/>
                  </a:lnTo>
                  <a:lnTo>
                    <a:pt x="54414" y="133654"/>
                  </a:lnTo>
                  <a:lnTo>
                    <a:pt x="47175" y="132448"/>
                  </a:lnTo>
                  <a:lnTo>
                    <a:pt x="40002" y="130837"/>
                  </a:lnTo>
                  <a:lnTo>
                    <a:pt x="26700" y="126860"/>
                  </a:lnTo>
                  <a:lnTo>
                    <a:pt x="20411" y="125213"/>
                  </a:lnTo>
                  <a:lnTo>
                    <a:pt x="12454" y="118285"/>
                  </a:lnTo>
                  <a:lnTo>
                    <a:pt x="8151" y="113078"/>
                  </a:lnTo>
                  <a:lnTo>
                    <a:pt x="12398" y="106481"/>
                  </a:lnTo>
                  <a:lnTo>
                    <a:pt x="13752" y="105926"/>
                  </a:lnTo>
                  <a:lnTo>
                    <a:pt x="16124" y="104656"/>
                  </a:lnTo>
                  <a:lnTo>
                    <a:pt x="25068" y="101241"/>
                  </a:lnTo>
                  <a:lnTo>
                    <a:pt x="35067" y="99401"/>
                  </a:lnTo>
                  <a:lnTo>
                    <a:pt x="45394" y="98641"/>
                  </a:lnTo>
                  <a:lnTo>
                    <a:pt x="55322" y="98466"/>
                  </a:lnTo>
                  <a:lnTo>
                    <a:pt x="152138" y="98466"/>
                  </a:lnTo>
                  <a:lnTo>
                    <a:pt x="151142" y="98267"/>
                  </a:lnTo>
                  <a:lnTo>
                    <a:pt x="108815" y="91687"/>
                  </a:lnTo>
                  <a:lnTo>
                    <a:pt x="78077" y="88622"/>
                  </a:lnTo>
                  <a:lnTo>
                    <a:pt x="62637" y="87955"/>
                  </a:lnTo>
                  <a:close/>
                </a:path>
                <a:path w="335915" h="274320">
                  <a:moveTo>
                    <a:pt x="223566" y="128452"/>
                  </a:moveTo>
                  <a:lnTo>
                    <a:pt x="214627" y="129408"/>
                  </a:lnTo>
                  <a:lnTo>
                    <a:pt x="208525" y="129975"/>
                  </a:lnTo>
                  <a:lnTo>
                    <a:pt x="212559" y="132726"/>
                  </a:lnTo>
                  <a:lnTo>
                    <a:pt x="218955" y="139462"/>
                  </a:lnTo>
                  <a:lnTo>
                    <a:pt x="231938" y="138069"/>
                  </a:lnTo>
                  <a:lnTo>
                    <a:pt x="230184" y="135575"/>
                  </a:lnTo>
                  <a:lnTo>
                    <a:pt x="223566" y="128452"/>
                  </a:lnTo>
                  <a:close/>
                </a:path>
                <a:path w="335915" h="274320">
                  <a:moveTo>
                    <a:pt x="196859" y="10653"/>
                  </a:moveTo>
                  <a:lnTo>
                    <a:pt x="93833" y="10653"/>
                  </a:lnTo>
                  <a:lnTo>
                    <a:pt x="136631" y="11940"/>
                  </a:lnTo>
                  <a:lnTo>
                    <a:pt x="179069" y="17629"/>
                  </a:lnTo>
                  <a:lnTo>
                    <a:pt x="220749" y="27686"/>
                  </a:lnTo>
                  <a:lnTo>
                    <a:pt x="260558" y="41538"/>
                  </a:lnTo>
                  <a:lnTo>
                    <a:pt x="298480" y="59899"/>
                  </a:lnTo>
                  <a:lnTo>
                    <a:pt x="326084" y="91976"/>
                  </a:lnTo>
                  <a:lnTo>
                    <a:pt x="325194" y="99133"/>
                  </a:lnTo>
                  <a:lnTo>
                    <a:pt x="285935" y="120749"/>
                  </a:lnTo>
                  <a:lnTo>
                    <a:pt x="223566" y="128452"/>
                  </a:lnTo>
                  <a:lnTo>
                    <a:pt x="230184" y="135575"/>
                  </a:lnTo>
                  <a:lnTo>
                    <a:pt x="231938" y="138069"/>
                  </a:lnTo>
                  <a:lnTo>
                    <a:pt x="240379" y="137164"/>
                  </a:lnTo>
                  <a:lnTo>
                    <a:pt x="286735" y="131385"/>
                  </a:lnTo>
                  <a:lnTo>
                    <a:pt x="307387" y="126860"/>
                  </a:lnTo>
                  <a:lnTo>
                    <a:pt x="325110" y="117664"/>
                  </a:lnTo>
                  <a:lnTo>
                    <a:pt x="335664" y="101241"/>
                  </a:lnTo>
                  <a:lnTo>
                    <a:pt x="335516" y="98267"/>
                  </a:lnTo>
                  <a:lnTo>
                    <a:pt x="305084" y="51759"/>
                  </a:lnTo>
                  <a:lnTo>
                    <a:pt x="242345" y="23633"/>
                  </a:lnTo>
                  <a:lnTo>
                    <a:pt x="196859" y="10653"/>
                  </a:lnTo>
                  <a:close/>
                </a:path>
                <a:path w="335915" h="274320">
                  <a:moveTo>
                    <a:pt x="105698" y="136259"/>
                  </a:moveTo>
                  <a:lnTo>
                    <a:pt x="92360" y="136631"/>
                  </a:lnTo>
                  <a:lnTo>
                    <a:pt x="98944" y="136820"/>
                  </a:lnTo>
                  <a:lnTo>
                    <a:pt x="107750" y="136583"/>
                  </a:lnTo>
                  <a:lnTo>
                    <a:pt x="105698" y="136259"/>
                  </a:lnTo>
                  <a:close/>
                </a:path>
                <a:path w="335915" h="274320">
                  <a:moveTo>
                    <a:pt x="107750" y="136583"/>
                  </a:moveTo>
                  <a:lnTo>
                    <a:pt x="98944" y="136820"/>
                  </a:lnTo>
                  <a:lnTo>
                    <a:pt x="109248" y="136820"/>
                  </a:lnTo>
                  <a:lnTo>
                    <a:pt x="107750" y="136583"/>
                  </a:lnTo>
                  <a:close/>
                </a:path>
                <a:path w="335915" h="274320">
                  <a:moveTo>
                    <a:pt x="152138" y="98466"/>
                  </a:moveTo>
                  <a:lnTo>
                    <a:pt x="55322" y="98466"/>
                  </a:lnTo>
                  <a:lnTo>
                    <a:pt x="69109" y="98714"/>
                  </a:lnTo>
                  <a:lnTo>
                    <a:pt x="82882" y="99525"/>
                  </a:lnTo>
                  <a:lnTo>
                    <a:pt x="122589" y="104095"/>
                  </a:lnTo>
                  <a:lnTo>
                    <a:pt x="169326" y="112759"/>
                  </a:lnTo>
                  <a:lnTo>
                    <a:pt x="208525" y="129975"/>
                  </a:lnTo>
                  <a:lnTo>
                    <a:pt x="214627" y="129408"/>
                  </a:lnTo>
                  <a:lnTo>
                    <a:pt x="223566" y="128452"/>
                  </a:lnTo>
                  <a:lnTo>
                    <a:pt x="223231" y="128091"/>
                  </a:lnTo>
                  <a:lnTo>
                    <a:pt x="215393" y="121471"/>
                  </a:lnTo>
                  <a:lnTo>
                    <a:pt x="203777" y="114081"/>
                  </a:lnTo>
                  <a:lnTo>
                    <a:pt x="191412" y="108486"/>
                  </a:lnTo>
                  <a:lnTo>
                    <a:pt x="178476" y="104282"/>
                  </a:lnTo>
                  <a:lnTo>
                    <a:pt x="165144" y="101066"/>
                  </a:lnTo>
                  <a:lnTo>
                    <a:pt x="152138" y="98466"/>
                  </a:lnTo>
                  <a:close/>
                </a:path>
                <a:path w="335915" h="274320">
                  <a:moveTo>
                    <a:pt x="98786" y="0"/>
                  </a:moveTo>
                  <a:lnTo>
                    <a:pt x="51073" y="3274"/>
                  </a:lnTo>
                  <a:lnTo>
                    <a:pt x="44357" y="14646"/>
                  </a:lnTo>
                  <a:lnTo>
                    <a:pt x="51073" y="13801"/>
                  </a:lnTo>
                  <a:lnTo>
                    <a:pt x="93833" y="10653"/>
                  </a:lnTo>
                  <a:lnTo>
                    <a:pt x="196859" y="10653"/>
                  </a:lnTo>
                  <a:lnTo>
                    <a:pt x="195507" y="10267"/>
                  </a:lnTo>
                  <a:lnTo>
                    <a:pt x="147447" y="2342"/>
                  </a:lnTo>
                  <a:lnTo>
                    <a:pt x="98786"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06" name="object 106"/>
          <p:cNvSpPr txBox="1"/>
          <p:nvPr/>
        </p:nvSpPr>
        <p:spPr>
          <a:xfrm>
            <a:off x="1489527" y="3243191"/>
            <a:ext cx="846455" cy="858568"/>
          </a:xfrm>
          <a:prstGeom prst="rect">
            <a:avLst/>
          </a:prstGeom>
          <a:solidFill>
            <a:srgbClr val="FFFFFF"/>
          </a:solidFill>
        </p:spPr>
        <p:txBody>
          <a:bodyPr vert="horz" wrap="square" lIns="0" tIns="192405" rIns="0" bIns="0" rtlCol="0">
            <a:spAutoFit/>
          </a:bodyPr>
          <a:lstStyle/>
          <a:p>
            <a:pPr algn="ctr">
              <a:lnSpc>
                <a:spcPct val="100000"/>
              </a:lnSpc>
              <a:spcBef>
                <a:spcPts val="1515"/>
              </a:spcBef>
            </a:pPr>
            <a:r>
              <a:rPr sz="3000" spc="10" dirty="0">
                <a:solidFill>
                  <a:srgbClr val="002B6A"/>
                </a:solidFill>
                <a:latin typeface="Hiragino Kaku Gothic Pro W3" panose="020B0300000000000000" pitchFamily="34" charset="-128"/>
                <a:ea typeface="Hiragino Kaku Gothic Pro W3" panose="020B0300000000000000" pitchFamily="34" charset="-128"/>
                <a:cs typeface="Arial"/>
              </a:rPr>
              <a:t>1</a:t>
            </a:r>
            <a:endParaRPr sz="3000" dirty="0">
              <a:latin typeface="Hiragino Kaku Gothic Pro W3" panose="020B0300000000000000" pitchFamily="34" charset="-128"/>
              <a:ea typeface="Hiragino Kaku Gothic Pro W3" panose="020B0300000000000000" pitchFamily="34" charset="-128"/>
              <a:cs typeface="Arial"/>
            </a:endParaRPr>
          </a:p>
          <a:p>
            <a:pPr marL="29845" algn="ctr">
              <a:lnSpc>
                <a:spcPct val="100000"/>
              </a:lnSpc>
              <a:spcBef>
                <a:spcPts val="165"/>
              </a:spcBef>
            </a:pPr>
            <a:r>
              <a:rPr sz="1150" spc="-20" dirty="0">
                <a:solidFill>
                  <a:srgbClr val="BCC8D6"/>
                </a:solidFill>
                <a:latin typeface="Hiragino Kaku Gothic Pro W3" panose="020B0300000000000000" pitchFamily="34" charset="-128"/>
                <a:ea typeface="Hiragino Kaku Gothic Pro W3" panose="020B0300000000000000" pitchFamily="34" charset="-128"/>
                <a:cs typeface="Arial"/>
              </a:rPr>
              <a:t>Mon.</a:t>
            </a:r>
            <a:endParaRPr sz="1150" dirty="0">
              <a:latin typeface="Hiragino Kaku Gothic Pro W3" panose="020B0300000000000000" pitchFamily="34" charset="-128"/>
              <a:ea typeface="Hiragino Kaku Gothic Pro W3" panose="020B0300000000000000" pitchFamily="34" charset="-128"/>
              <a:cs typeface="Arial"/>
            </a:endParaRPr>
          </a:p>
        </p:txBody>
      </p:sp>
      <p:pic>
        <p:nvPicPr>
          <p:cNvPr id="107" name="object 107"/>
          <p:cNvPicPr/>
          <p:nvPr/>
        </p:nvPicPr>
        <p:blipFill>
          <a:blip r:embed="rId9" cstate="print"/>
          <a:stretch>
            <a:fillRect/>
          </a:stretch>
        </p:blipFill>
        <p:spPr>
          <a:xfrm>
            <a:off x="1914456" y="3922915"/>
            <a:ext cx="1417308" cy="1849104"/>
          </a:xfrm>
          <a:prstGeom prst="rect">
            <a:avLst/>
          </a:prstGeom>
        </p:spPr>
      </p:pic>
      <p:sp>
        <p:nvSpPr>
          <p:cNvPr id="108" name="object 108"/>
          <p:cNvSpPr/>
          <p:nvPr/>
        </p:nvSpPr>
        <p:spPr>
          <a:xfrm>
            <a:off x="2434928" y="4533641"/>
            <a:ext cx="924560" cy="1183640"/>
          </a:xfrm>
          <a:custGeom>
            <a:avLst/>
            <a:gdLst/>
            <a:ahLst/>
            <a:cxnLst/>
            <a:rect l="l" t="t" r="r" b="b"/>
            <a:pathLst>
              <a:path w="924560" h="1183639">
                <a:moveTo>
                  <a:pt x="52706" y="0"/>
                </a:moveTo>
                <a:lnTo>
                  <a:pt x="51928" y="11720"/>
                </a:lnTo>
                <a:lnTo>
                  <a:pt x="48514" y="15118"/>
                </a:lnTo>
                <a:lnTo>
                  <a:pt x="40625" y="17795"/>
                </a:lnTo>
                <a:lnTo>
                  <a:pt x="32333" y="17442"/>
                </a:lnTo>
                <a:lnTo>
                  <a:pt x="16538" y="13889"/>
                </a:lnTo>
                <a:lnTo>
                  <a:pt x="16874" y="43911"/>
                </a:lnTo>
                <a:lnTo>
                  <a:pt x="17535" y="73959"/>
                </a:lnTo>
                <a:lnTo>
                  <a:pt x="18832" y="104060"/>
                </a:lnTo>
                <a:lnTo>
                  <a:pt x="21073" y="134241"/>
                </a:lnTo>
                <a:lnTo>
                  <a:pt x="18623" y="169809"/>
                </a:lnTo>
                <a:lnTo>
                  <a:pt x="19541" y="184844"/>
                </a:lnTo>
                <a:lnTo>
                  <a:pt x="20176" y="214765"/>
                </a:lnTo>
                <a:lnTo>
                  <a:pt x="21121" y="229776"/>
                </a:lnTo>
                <a:lnTo>
                  <a:pt x="20681" y="280258"/>
                </a:lnTo>
                <a:lnTo>
                  <a:pt x="19630" y="330867"/>
                </a:lnTo>
                <a:lnTo>
                  <a:pt x="18082" y="381575"/>
                </a:lnTo>
                <a:lnTo>
                  <a:pt x="16148" y="432352"/>
                </a:lnTo>
                <a:lnTo>
                  <a:pt x="4643" y="686291"/>
                </a:lnTo>
                <a:lnTo>
                  <a:pt x="2764" y="736890"/>
                </a:lnTo>
                <a:lnTo>
                  <a:pt x="1289" y="787359"/>
                </a:lnTo>
                <a:lnTo>
                  <a:pt x="330" y="837670"/>
                </a:lnTo>
                <a:lnTo>
                  <a:pt x="0" y="887794"/>
                </a:lnTo>
                <a:lnTo>
                  <a:pt x="411" y="937704"/>
                </a:lnTo>
                <a:lnTo>
                  <a:pt x="1677" y="987370"/>
                </a:lnTo>
                <a:lnTo>
                  <a:pt x="3910" y="1036763"/>
                </a:lnTo>
                <a:lnTo>
                  <a:pt x="7222" y="1085857"/>
                </a:lnTo>
                <a:lnTo>
                  <a:pt x="11727" y="1134621"/>
                </a:lnTo>
                <a:lnTo>
                  <a:pt x="17537" y="1183027"/>
                </a:lnTo>
                <a:lnTo>
                  <a:pt x="119059" y="1159971"/>
                </a:lnTo>
                <a:lnTo>
                  <a:pt x="572677" y="1054813"/>
                </a:lnTo>
                <a:lnTo>
                  <a:pt x="723377" y="1020888"/>
                </a:lnTo>
                <a:lnTo>
                  <a:pt x="823889" y="999040"/>
                </a:lnTo>
                <a:lnTo>
                  <a:pt x="924512" y="977987"/>
                </a:lnTo>
                <a:lnTo>
                  <a:pt x="909948" y="926256"/>
                </a:lnTo>
                <a:lnTo>
                  <a:pt x="898703" y="873502"/>
                </a:lnTo>
                <a:lnTo>
                  <a:pt x="889667" y="820028"/>
                </a:lnTo>
                <a:lnTo>
                  <a:pt x="881732" y="766135"/>
                </a:lnTo>
                <a:lnTo>
                  <a:pt x="875833" y="715072"/>
                </a:lnTo>
                <a:lnTo>
                  <a:pt x="870197" y="663829"/>
                </a:lnTo>
                <a:lnTo>
                  <a:pt x="843126" y="404998"/>
                </a:lnTo>
                <a:lnTo>
                  <a:pt x="832132" y="305329"/>
                </a:lnTo>
                <a:lnTo>
                  <a:pt x="825159" y="257882"/>
                </a:lnTo>
                <a:lnTo>
                  <a:pt x="816824" y="210204"/>
                </a:lnTo>
                <a:lnTo>
                  <a:pt x="807504" y="162119"/>
                </a:lnTo>
                <a:lnTo>
                  <a:pt x="787419" y="64018"/>
                </a:lnTo>
                <a:lnTo>
                  <a:pt x="787668" y="67054"/>
                </a:lnTo>
                <a:lnTo>
                  <a:pt x="784289" y="63416"/>
                </a:lnTo>
                <a:lnTo>
                  <a:pt x="780711" y="56714"/>
                </a:lnTo>
                <a:lnTo>
                  <a:pt x="777587" y="56095"/>
                </a:lnTo>
                <a:lnTo>
                  <a:pt x="769371" y="56403"/>
                </a:lnTo>
                <a:lnTo>
                  <a:pt x="762510" y="59542"/>
                </a:lnTo>
                <a:lnTo>
                  <a:pt x="755675" y="63278"/>
                </a:lnTo>
                <a:lnTo>
                  <a:pt x="747541" y="65377"/>
                </a:lnTo>
                <a:lnTo>
                  <a:pt x="744414" y="64785"/>
                </a:lnTo>
                <a:lnTo>
                  <a:pt x="740650" y="54908"/>
                </a:lnTo>
                <a:lnTo>
                  <a:pt x="713504" y="56371"/>
                </a:lnTo>
                <a:lnTo>
                  <a:pt x="686789" y="56912"/>
                </a:lnTo>
                <a:lnTo>
                  <a:pt x="659897" y="55164"/>
                </a:lnTo>
                <a:lnTo>
                  <a:pt x="629086" y="49169"/>
                </a:lnTo>
                <a:lnTo>
                  <a:pt x="623104" y="54452"/>
                </a:lnTo>
                <a:lnTo>
                  <a:pt x="619966" y="53878"/>
                </a:lnTo>
                <a:lnTo>
                  <a:pt x="608788" y="52661"/>
                </a:lnTo>
                <a:lnTo>
                  <a:pt x="598413" y="49471"/>
                </a:lnTo>
                <a:lnTo>
                  <a:pt x="588608" y="45774"/>
                </a:lnTo>
                <a:lnTo>
                  <a:pt x="579137" y="43036"/>
                </a:lnTo>
                <a:lnTo>
                  <a:pt x="569759" y="41268"/>
                </a:lnTo>
                <a:lnTo>
                  <a:pt x="563757" y="50006"/>
                </a:lnTo>
                <a:lnTo>
                  <a:pt x="557484" y="48868"/>
                </a:lnTo>
                <a:lnTo>
                  <a:pt x="533942" y="43779"/>
                </a:lnTo>
                <a:lnTo>
                  <a:pt x="510445" y="41522"/>
                </a:lnTo>
                <a:lnTo>
                  <a:pt x="486955" y="41199"/>
                </a:lnTo>
                <a:lnTo>
                  <a:pt x="463434" y="41911"/>
                </a:lnTo>
                <a:lnTo>
                  <a:pt x="458777" y="43428"/>
                </a:lnTo>
                <a:lnTo>
                  <a:pt x="454420" y="46298"/>
                </a:lnTo>
                <a:lnTo>
                  <a:pt x="450638" y="45410"/>
                </a:lnTo>
                <a:lnTo>
                  <a:pt x="447704" y="35656"/>
                </a:lnTo>
                <a:lnTo>
                  <a:pt x="444564" y="35090"/>
                </a:lnTo>
                <a:lnTo>
                  <a:pt x="441432" y="37971"/>
                </a:lnTo>
                <a:lnTo>
                  <a:pt x="438287" y="37407"/>
                </a:lnTo>
                <a:lnTo>
                  <a:pt x="431751" y="34079"/>
                </a:lnTo>
                <a:lnTo>
                  <a:pt x="426109" y="28297"/>
                </a:lnTo>
                <a:lnTo>
                  <a:pt x="421063" y="22609"/>
                </a:lnTo>
                <a:lnTo>
                  <a:pt x="416320" y="19563"/>
                </a:lnTo>
                <a:lnTo>
                  <a:pt x="402184" y="22473"/>
                </a:lnTo>
                <a:lnTo>
                  <a:pt x="388022" y="24457"/>
                </a:lnTo>
                <a:lnTo>
                  <a:pt x="373878" y="23167"/>
                </a:lnTo>
                <a:lnTo>
                  <a:pt x="359795" y="16252"/>
                </a:lnTo>
                <a:lnTo>
                  <a:pt x="354008" y="32155"/>
                </a:lnTo>
                <a:lnTo>
                  <a:pt x="343219" y="42282"/>
                </a:lnTo>
                <a:lnTo>
                  <a:pt x="329572" y="44589"/>
                </a:lnTo>
                <a:lnTo>
                  <a:pt x="315209" y="37033"/>
                </a:lnTo>
                <a:lnTo>
                  <a:pt x="305896" y="28211"/>
                </a:lnTo>
                <a:lnTo>
                  <a:pt x="296459" y="26554"/>
                </a:lnTo>
                <a:lnTo>
                  <a:pt x="296290" y="33792"/>
                </a:lnTo>
                <a:lnTo>
                  <a:pt x="293124" y="33248"/>
                </a:lnTo>
                <a:lnTo>
                  <a:pt x="289865" y="36338"/>
                </a:lnTo>
                <a:lnTo>
                  <a:pt x="283444" y="38901"/>
                </a:lnTo>
                <a:lnTo>
                  <a:pt x="280594" y="27461"/>
                </a:lnTo>
                <a:lnTo>
                  <a:pt x="274283" y="26365"/>
                </a:lnTo>
                <a:lnTo>
                  <a:pt x="265277" y="27680"/>
                </a:lnTo>
                <a:lnTo>
                  <a:pt x="257032" y="32605"/>
                </a:lnTo>
                <a:lnTo>
                  <a:pt x="249368" y="37654"/>
                </a:lnTo>
                <a:lnTo>
                  <a:pt x="242104" y="39338"/>
                </a:lnTo>
                <a:lnTo>
                  <a:pt x="235013" y="35842"/>
                </a:lnTo>
                <a:lnTo>
                  <a:pt x="227738" y="29505"/>
                </a:lnTo>
                <a:lnTo>
                  <a:pt x="219883" y="23051"/>
                </a:lnTo>
                <a:lnTo>
                  <a:pt x="211051" y="19203"/>
                </a:lnTo>
                <a:lnTo>
                  <a:pt x="201590" y="17570"/>
                </a:lnTo>
                <a:lnTo>
                  <a:pt x="197950" y="28239"/>
                </a:lnTo>
                <a:lnTo>
                  <a:pt x="197635" y="35718"/>
                </a:lnTo>
                <a:lnTo>
                  <a:pt x="194788" y="27720"/>
                </a:lnTo>
                <a:lnTo>
                  <a:pt x="194944" y="23981"/>
                </a:lnTo>
                <a:lnTo>
                  <a:pt x="192107" y="15961"/>
                </a:lnTo>
                <a:lnTo>
                  <a:pt x="185797" y="14879"/>
                </a:lnTo>
                <a:lnTo>
                  <a:pt x="174020" y="22343"/>
                </a:lnTo>
                <a:lnTo>
                  <a:pt x="162796" y="29982"/>
                </a:lnTo>
                <a:lnTo>
                  <a:pt x="151679" y="34834"/>
                </a:lnTo>
                <a:lnTo>
                  <a:pt x="140228" y="33936"/>
                </a:lnTo>
                <a:lnTo>
                  <a:pt x="123604" y="30702"/>
                </a:lnTo>
                <a:lnTo>
                  <a:pt x="107006" y="27096"/>
                </a:lnTo>
                <a:lnTo>
                  <a:pt x="90369" y="24213"/>
                </a:lnTo>
                <a:lnTo>
                  <a:pt x="73626" y="23144"/>
                </a:lnTo>
                <a:lnTo>
                  <a:pt x="67640" y="19654"/>
                </a:lnTo>
                <a:lnTo>
                  <a:pt x="63056" y="13062"/>
                </a:lnTo>
                <a:lnTo>
                  <a:pt x="58528" y="5724"/>
                </a:lnTo>
                <a:lnTo>
                  <a:pt x="5270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0" name="object 1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30</a:t>
            </a:fld>
            <a:endParaRPr spc="-25" dirty="0">
              <a:ea typeface="Hiragino Kaku Gothic Pro W3" panose="020B0300000000000000" pitchFamily="34" charset="-128"/>
            </a:endParaRPr>
          </a:p>
        </p:txBody>
      </p:sp>
      <p:sp>
        <p:nvSpPr>
          <p:cNvPr id="112" name="object 53">
            <a:extLst>
              <a:ext uri="{FF2B5EF4-FFF2-40B4-BE49-F238E27FC236}">
                <a16:creationId xmlns:a16="http://schemas.microsoft.com/office/drawing/2014/main" id="{EEE5AA92-C235-D9E7-7FF8-8D119DB05C88}"/>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306" y="2289784"/>
            <a:ext cx="317500" cy="363855"/>
          </a:xfrm>
          <a:custGeom>
            <a:avLst/>
            <a:gdLst/>
            <a:ahLst/>
            <a:cxnLst/>
            <a:rect l="l" t="t" r="r" b="b"/>
            <a:pathLst>
              <a:path w="317500" h="363855">
                <a:moveTo>
                  <a:pt x="179832" y="199123"/>
                </a:moveTo>
                <a:lnTo>
                  <a:pt x="175488" y="192405"/>
                </a:lnTo>
                <a:lnTo>
                  <a:pt x="169125" y="188798"/>
                </a:lnTo>
                <a:lnTo>
                  <a:pt x="169125" y="109372"/>
                </a:lnTo>
                <a:lnTo>
                  <a:pt x="148640" y="109372"/>
                </a:lnTo>
                <a:lnTo>
                  <a:pt x="148640" y="188798"/>
                </a:lnTo>
                <a:lnTo>
                  <a:pt x="142278" y="192405"/>
                </a:lnTo>
                <a:lnTo>
                  <a:pt x="137934" y="199123"/>
                </a:lnTo>
                <a:lnTo>
                  <a:pt x="137934" y="206946"/>
                </a:lnTo>
                <a:lnTo>
                  <a:pt x="139585" y="215099"/>
                </a:lnTo>
                <a:lnTo>
                  <a:pt x="144068" y="221754"/>
                </a:lnTo>
                <a:lnTo>
                  <a:pt x="150736" y="226250"/>
                </a:lnTo>
                <a:lnTo>
                  <a:pt x="158877" y="227888"/>
                </a:lnTo>
                <a:lnTo>
                  <a:pt x="167017" y="226250"/>
                </a:lnTo>
                <a:lnTo>
                  <a:pt x="173685" y="221754"/>
                </a:lnTo>
                <a:lnTo>
                  <a:pt x="178181" y="215099"/>
                </a:lnTo>
                <a:lnTo>
                  <a:pt x="179832" y="206946"/>
                </a:lnTo>
                <a:lnTo>
                  <a:pt x="179832" y="199123"/>
                </a:lnTo>
                <a:close/>
              </a:path>
              <a:path w="317500" h="363855">
                <a:moveTo>
                  <a:pt x="317258" y="213550"/>
                </a:moveTo>
                <a:lnTo>
                  <a:pt x="312496" y="165087"/>
                </a:lnTo>
                <a:lnTo>
                  <a:pt x="294220" y="121996"/>
                </a:lnTo>
                <a:lnTo>
                  <a:pt x="285813" y="111925"/>
                </a:lnTo>
                <a:lnTo>
                  <a:pt x="285813" y="204673"/>
                </a:lnTo>
                <a:lnTo>
                  <a:pt x="275805" y="254088"/>
                </a:lnTo>
                <a:lnTo>
                  <a:pt x="248551" y="294474"/>
                </a:lnTo>
                <a:lnTo>
                  <a:pt x="208165" y="321729"/>
                </a:lnTo>
                <a:lnTo>
                  <a:pt x="158750" y="331736"/>
                </a:lnTo>
                <a:lnTo>
                  <a:pt x="109347" y="321729"/>
                </a:lnTo>
                <a:lnTo>
                  <a:pt x="68961" y="294474"/>
                </a:lnTo>
                <a:lnTo>
                  <a:pt x="41706" y="254088"/>
                </a:lnTo>
                <a:lnTo>
                  <a:pt x="31699" y="204673"/>
                </a:lnTo>
                <a:lnTo>
                  <a:pt x="41706" y="155270"/>
                </a:lnTo>
                <a:lnTo>
                  <a:pt x="68961" y="114884"/>
                </a:lnTo>
                <a:lnTo>
                  <a:pt x="109347" y="87630"/>
                </a:lnTo>
                <a:lnTo>
                  <a:pt x="158750" y="77622"/>
                </a:lnTo>
                <a:lnTo>
                  <a:pt x="208165" y="87630"/>
                </a:lnTo>
                <a:lnTo>
                  <a:pt x="248551" y="114884"/>
                </a:lnTo>
                <a:lnTo>
                  <a:pt x="275805" y="155270"/>
                </a:lnTo>
                <a:lnTo>
                  <a:pt x="285813" y="204673"/>
                </a:lnTo>
                <a:lnTo>
                  <a:pt x="285813" y="111925"/>
                </a:lnTo>
                <a:lnTo>
                  <a:pt x="264655" y="86537"/>
                </a:lnTo>
                <a:lnTo>
                  <a:pt x="251218" y="77622"/>
                </a:lnTo>
                <a:lnTo>
                  <a:pt x="226072" y="60947"/>
                </a:lnTo>
                <a:lnTo>
                  <a:pt x="180695" y="47472"/>
                </a:lnTo>
                <a:lnTo>
                  <a:pt x="180695" y="27190"/>
                </a:lnTo>
                <a:lnTo>
                  <a:pt x="213639" y="27190"/>
                </a:lnTo>
                <a:lnTo>
                  <a:pt x="213639" y="0"/>
                </a:lnTo>
                <a:lnTo>
                  <a:pt x="103835" y="0"/>
                </a:lnTo>
                <a:lnTo>
                  <a:pt x="103835" y="27216"/>
                </a:lnTo>
                <a:lnTo>
                  <a:pt x="136817" y="27216"/>
                </a:lnTo>
                <a:lnTo>
                  <a:pt x="136817" y="47472"/>
                </a:lnTo>
                <a:lnTo>
                  <a:pt x="92951" y="60248"/>
                </a:lnTo>
                <a:lnTo>
                  <a:pt x="55308" y="84378"/>
                </a:lnTo>
                <a:lnTo>
                  <a:pt x="25933" y="117830"/>
                </a:lnTo>
                <a:lnTo>
                  <a:pt x="6819" y="158597"/>
                </a:lnTo>
                <a:lnTo>
                  <a:pt x="0" y="204673"/>
                </a:lnTo>
                <a:lnTo>
                  <a:pt x="6019" y="248018"/>
                </a:lnTo>
                <a:lnTo>
                  <a:pt x="22948" y="286816"/>
                </a:lnTo>
                <a:lnTo>
                  <a:pt x="49123" y="319405"/>
                </a:lnTo>
                <a:lnTo>
                  <a:pt x="82905" y="344106"/>
                </a:lnTo>
                <a:lnTo>
                  <a:pt x="122593" y="359283"/>
                </a:lnTo>
                <a:lnTo>
                  <a:pt x="166547" y="363245"/>
                </a:lnTo>
                <a:lnTo>
                  <a:pt x="212788" y="353936"/>
                </a:lnTo>
                <a:lnTo>
                  <a:pt x="253187" y="332105"/>
                </a:lnTo>
                <a:lnTo>
                  <a:pt x="253580" y="331736"/>
                </a:lnTo>
                <a:lnTo>
                  <a:pt x="285546" y="299974"/>
                </a:lnTo>
                <a:lnTo>
                  <a:pt x="307632" y="259727"/>
                </a:lnTo>
                <a:lnTo>
                  <a:pt x="317258" y="213550"/>
                </a:lnTo>
                <a:close/>
              </a:path>
            </a:pathLst>
          </a:custGeom>
          <a:solidFill>
            <a:srgbClr val="49515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 name="object 3"/>
          <p:cNvSpPr/>
          <p:nvPr/>
        </p:nvSpPr>
        <p:spPr>
          <a:xfrm>
            <a:off x="1021965" y="6741189"/>
            <a:ext cx="304800" cy="372745"/>
          </a:xfrm>
          <a:custGeom>
            <a:avLst/>
            <a:gdLst/>
            <a:ahLst/>
            <a:cxnLst/>
            <a:rect l="l" t="t" r="r" b="b"/>
            <a:pathLst>
              <a:path w="304800" h="372745">
                <a:moveTo>
                  <a:pt x="152400" y="0"/>
                </a:moveTo>
                <a:lnTo>
                  <a:pt x="0" y="67732"/>
                </a:lnTo>
                <a:lnTo>
                  <a:pt x="0" y="169332"/>
                </a:lnTo>
                <a:lnTo>
                  <a:pt x="5221" y="215535"/>
                </a:lnTo>
                <a:lnTo>
                  <a:pt x="20094" y="259041"/>
                </a:lnTo>
                <a:lnTo>
                  <a:pt x="43434" y="298174"/>
                </a:lnTo>
                <a:lnTo>
                  <a:pt x="74055" y="331253"/>
                </a:lnTo>
                <a:lnTo>
                  <a:pt x="110772" y="356599"/>
                </a:lnTo>
                <a:lnTo>
                  <a:pt x="152400" y="372532"/>
                </a:lnTo>
                <a:lnTo>
                  <a:pt x="194027" y="356599"/>
                </a:lnTo>
                <a:lnTo>
                  <a:pt x="221723" y="337480"/>
                </a:lnTo>
                <a:lnTo>
                  <a:pt x="152400" y="337480"/>
                </a:lnTo>
                <a:lnTo>
                  <a:pt x="113932" y="319278"/>
                </a:lnTo>
                <a:lnTo>
                  <a:pt x="81269" y="291265"/>
                </a:lnTo>
                <a:lnTo>
                  <a:pt x="55985" y="255538"/>
                </a:lnTo>
                <a:lnTo>
                  <a:pt x="39659" y="214195"/>
                </a:lnTo>
                <a:lnTo>
                  <a:pt x="33866" y="169332"/>
                </a:lnTo>
                <a:lnTo>
                  <a:pt x="33866" y="89745"/>
                </a:lnTo>
                <a:lnTo>
                  <a:pt x="152400" y="37083"/>
                </a:lnTo>
                <a:lnTo>
                  <a:pt x="235839" y="37083"/>
                </a:lnTo>
                <a:lnTo>
                  <a:pt x="152400" y="0"/>
                </a:lnTo>
                <a:close/>
              </a:path>
              <a:path w="304800" h="372745">
                <a:moveTo>
                  <a:pt x="235839" y="37083"/>
                </a:moveTo>
                <a:lnTo>
                  <a:pt x="152400" y="37083"/>
                </a:lnTo>
                <a:lnTo>
                  <a:pt x="270933" y="89745"/>
                </a:lnTo>
                <a:lnTo>
                  <a:pt x="270933" y="169332"/>
                </a:lnTo>
                <a:lnTo>
                  <a:pt x="265141" y="214195"/>
                </a:lnTo>
                <a:lnTo>
                  <a:pt x="248814" y="255538"/>
                </a:lnTo>
                <a:lnTo>
                  <a:pt x="223531" y="291265"/>
                </a:lnTo>
                <a:lnTo>
                  <a:pt x="190867" y="319278"/>
                </a:lnTo>
                <a:lnTo>
                  <a:pt x="152400" y="337480"/>
                </a:lnTo>
                <a:lnTo>
                  <a:pt x="221723" y="337480"/>
                </a:lnTo>
                <a:lnTo>
                  <a:pt x="261365" y="298174"/>
                </a:lnTo>
                <a:lnTo>
                  <a:pt x="284705" y="259041"/>
                </a:lnTo>
                <a:lnTo>
                  <a:pt x="299578" y="215535"/>
                </a:lnTo>
                <a:lnTo>
                  <a:pt x="304799" y="169332"/>
                </a:lnTo>
                <a:lnTo>
                  <a:pt x="304799" y="67732"/>
                </a:lnTo>
                <a:lnTo>
                  <a:pt x="235839" y="37083"/>
                </a:lnTo>
                <a:close/>
              </a:path>
              <a:path w="304800" h="372745">
                <a:moveTo>
                  <a:pt x="74675" y="179323"/>
                </a:moveTo>
                <a:lnTo>
                  <a:pt x="50800" y="203199"/>
                </a:lnTo>
                <a:lnTo>
                  <a:pt x="118533" y="270932"/>
                </a:lnTo>
                <a:lnTo>
                  <a:pt x="166454" y="223011"/>
                </a:lnTo>
                <a:lnTo>
                  <a:pt x="118533" y="223011"/>
                </a:lnTo>
                <a:lnTo>
                  <a:pt x="74675" y="179323"/>
                </a:lnTo>
                <a:close/>
              </a:path>
              <a:path w="304800" h="372745">
                <a:moveTo>
                  <a:pt x="230124" y="111420"/>
                </a:moveTo>
                <a:lnTo>
                  <a:pt x="118533" y="223011"/>
                </a:lnTo>
                <a:lnTo>
                  <a:pt x="166454" y="223011"/>
                </a:lnTo>
                <a:lnTo>
                  <a:pt x="253999" y="135465"/>
                </a:lnTo>
                <a:lnTo>
                  <a:pt x="230124" y="111420"/>
                </a:lnTo>
                <a:close/>
              </a:path>
            </a:pathLst>
          </a:custGeom>
          <a:solidFill>
            <a:srgbClr val="49515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p:nvPr/>
        </p:nvSpPr>
        <p:spPr>
          <a:xfrm>
            <a:off x="1578799" y="7286949"/>
            <a:ext cx="4825365" cy="1518285"/>
          </a:xfrm>
          <a:custGeom>
            <a:avLst/>
            <a:gdLst/>
            <a:ahLst/>
            <a:cxnLst/>
            <a:rect l="l" t="t" r="r" b="b"/>
            <a:pathLst>
              <a:path w="4825365" h="1518284">
                <a:moveTo>
                  <a:pt x="0" y="0"/>
                </a:moveTo>
                <a:lnTo>
                  <a:pt x="4824848" y="0"/>
                </a:lnTo>
                <a:lnTo>
                  <a:pt x="4824848" y="1517845"/>
                </a:lnTo>
                <a:lnTo>
                  <a:pt x="0" y="1517845"/>
                </a:lnTo>
                <a:lnTo>
                  <a:pt x="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5" name="object 5"/>
          <p:cNvGrpSpPr/>
          <p:nvPr/>
        </p:nvGrpSpPr>
        <p:grpSpPr>
          <a:xfrm>
            <a:off x="1517535" y="3201006"/>
            <a:ext cx="9957435" cy="1410335"/>
            <a:chOff x="1517535" y="3201006"/>
            <a:chExt cx="9957435" cy="1410335"/>
          </a:xfrm>
        </p:grpSpPr>
        <p:sp>
          <p:nvSpPr>
            <p:cNvPr id="6" name="object 6"/>
            <p:cNvSpPr/>
            <p:nvPr/>
          </p:nvSpPr>
          <p:spPr>
            <a:xfrm>
              <a:off x="9171673" y="3211169"/>
              <a:ext cx="2303145" cy="469265"/>
            </a:xfrm>
            <a:custGeom>
              <a:avLst/>
              <a:gdLst/>
              <a:ahLst/>
              <a:cxnLst/>
              <a:rect l="l" t="t" r="r" b="b"/>
              <a:pathLst>
                <a:path w="2303145" h="469264">
                  <a:moveTo>
                    <a:pt x="2302941" y="234569"/>
                  </a:moveTo>
                  <a:lnTo>
                    <a:pt x="2180031" y="0"/>
                  </a:lnTo>
                  <a:lnTo>
                    <a:pt x="1091971" y="0"/>
                  </a:lnTo>
                  <a:lnTo>
                    <a:pt x="1091971" y="7518"/>
                  </a:lnTo>
                  <a:lnTo>
                    <a:pt x="1088034" y="0"/>
                  </a:lnTo>
                  <a:lnTo>
                    <a:pt x="0" y="0"/>
                  </a:lnTo>
                  <a:lnTo>
                    <a:pt x="0" y="469163"/>
                  </a:lnTo>
                  <a:lnTo>
                    <a:pt x="1088034" y="469163"/>
                  </a:lnTo>
                  <a:lnTo>
                    <a:pt x="1091971" y="461657"/>
                  </a:lnTo>
                  <a:lnTo>
                    <a:pt x="1091971" y="469163"/>
                  </a:lnTo>
                  <a:lnTo>
                    <a:pt x="2180031" y="469163"/>
                  </a:lnTo>
                  <a:lnTo>
                    <a:pt x="2302941" y="234569"/>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9171675"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8079680" y="3211165"/>
              <a:ext cx="1210945" cy="469265"/>
            </a:xfrm>
            <a:custGeom>
              <a:avLst/>
              <a:gdLst/>
              <a:ahLst/>
              <a:cxnLst/>
              <a:rect l="l" t="t" r="r" b="b"/>
              <a:pathLst>
                <a:path w="1210945" h="469264">
                  <a:moveTo>
                    <a:pt x="1088035" y="0"/>
                  </a:moveTo>
                  <a:lnTo>
                    <a:pt x="0" y="0"/>
                  </a:lnTo>
                  <a:lnTo>
                    <a:pt x="0" y="469157"/>
                  </a:lnTo>
                  <a:lnTo>
                    <a:pt x="1088035" y="469157"/>
                  </a:lnTo>
                  <a:lnTo>
                    <a:pt x="1210945" y="234568"/>
                  </a:lnTo>
                  <a:lnTo>
                    <a:pt x="108803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8079681"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6987685" y="3211165"/>
              <a:ext cx="1210945" cy="469265"/>
            </a:xfrm>
            <a:custGeom>
              <a:avLst/>
              <a:gdLst/>
              <a:ahLst/>
              <a:cxnLst/>
              <a:rect l="l" t="t" r="r" b="b"/>
              <a:pathLst>
                <a:path w="1210945" h="469264">
                  <a:moveTo>
                    <a:pt x="1088035" y="0"/>
                  </a:moveTo>
                  <a:lnTo>
                    <a:pt x="0" y="0"/>
                  </a:lnTo>
                  <a:lnTo>
                    <a:pt x="0" y="469157"/>
                  </a:lnTo>
                  <a:lnTo>
                    <a:pt x="1088035" y="469157"/>
                  </a:lnTo>
                  <a:lnTo>
                    <a:pt x="1210945" y="234568"/>
                  </a:lnTo>
                  <a:lnTo>
                    <a:pt x="108803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6987687"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5895691" y="3211165"/>
              <a:ext cx="1210945" cy="469265"/>
            </a:xfrm>
            <a:custGeom>
              <a:avLst/>
              <a:gdLst/>
              <a:ahLst/>
              <a:cxnLst/>
              <a:rect l="l" t="t" r="r" b="b"/>
              <a:pathLst>
                <a:path w="1210945" h="469264">
                  <a:moveTo>
                    <a:pt x="1088035" y="0"/>
                  </a:moveTo>
                  <a:lnTo>
                    <a:pt x="0" y="0"/>
                  </a:lnTo>
                  <a:lnTo>
                    <a:pt x="0" y="469157"/>
                  </a:lnTo>
                  <a:lnTo>
                    <a:pt x="1088035" y="469157"/>
                  </a:lnTo>
                  <a:lnTo>
                    <a:pt x="1210945" y="234568"/>
                  </a:lnTo>
                  <a:lnTo>
                    <a:pt x="108803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5895692"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4803697" y="3211165"/>
              <a:ext cx="1210945" cy="469265"/>
            </a:xfrm>
            <a:custGeom>
              <a:avLst/>
              <a:gdLst/>
              <a:ahLst/>
              <a:cxnLst/>
              <a:rect l="l" t="t" r="r" b="b"/>
              <a:pathLst>
                <a:path w="1210945" h="469264">
                  <a:moveTo>
                    <a:pt x="1088035" y="0"/>
                  </a:moveTo>
                  <a:lnTo>
                    <a:pt x="0" y="0"/>
                  </a:lnTo>
                  <a:lnTo>
                    <a:pt x="0" y="469157"/>
                  </a:lnTo>
                  <a:lnTo>
                    <a:pt x="1088035" y="469157"/>
                  </a:lnTo>
                  <a:lnTo>
                    <a:pt x="1210945" y="234568"/>
                  </a:lnTo>
                  <a:lnTo>
                    <a:pt x="108803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4803698"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3711683" y="3211165"/>
              <a:ext cx="1211580" cy="469265"/>
            </a:xfrm>
            <a:custGeom>
              <a:avLst/>
              <a:gdLst/>
              <a:ahLst/>
              <a:cxnLst/>
              <a:rect l="l" t="t" r="r" b="b"/>
              <a:pathLst>
                <a:path w="1211579" h="469264">
                  <a:moveTo>
                    <a:pt x="1088055" y="0"/>
                  </a:moveTo>
                  <a:lnTo>
                    <a:pt x="0" y="0"/>
                  </a:lnTo>
                  <a:lnTo>
                    <a:pt x="0" y="469157"/>
                  </a:lnTo>
                  <a:lnTo>
                    <a:pt x="1088055" y="469157"/>
                  </a:lnTo>
                  <a:lnTo>
                    <a:pt x="1210965" y="234568"/>
                  </a:lnTo>
                  <a:lnTo>
                    <a:pt x="108805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3711683" y="3211166"/>
              <a:ext cx="1211580" cy="469265"/>
            </a:xfrm>
            <a:custGeom>
              <a:avLst/>
              <a:gdLst/>
              <a:ahLst/>
              <a:cxnLst/>
              <a:rect l="l" t="t" r="r" b="b"/>
              <a:pathLst>
                <a:path w="1211579" h="469264">
                  <a:moveTo>
                    <a:pt x="1088055" y="469156"/>
                  </a:moveTo>
                  <a:lnTo>
                    <a:pt x="0" y="469156"/>
                  </a:lnTo>
                  <a:lnTo>
                    <a:pt x="0" y="0"/>
                  </a:lnTo>
                  <a:lnTo>
                    <a:pt x="1088055" y="0"/>
                  </a:lnTo>
                  <a:lnTo>
                    <a:pt x="1210964" y="234568"/>
                  </a:lnTo>
                  <a:lnTo>
                    <a:pt x="1088055"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2619691" y="3211165"/>
              <a:ext cx="1211580" cy="469265"/>
            </a:xfrm>
            <a:custGeom>
              <a:avLst/>
              <a:gdLst/>
              <a:ahLst/>
              <a:cxnLst/>
              <a:rect l="l" t="t" r="r" b="b"/>
              <a:pathLst>
                <a:path w="1211579" h="469264">
                  <a:moveTo>
                    <a:pt x="1088054" y="0"/>
                  </a:moveTo>
                  <a:lnTo>
                    <a:pt x="0" y="0"/>
                  </a:lnTo>
                  <a:lnTo>
                    <a:pt x="0" y="469157"/>
                  </a:lnTo>
                  <a:lnTo>
                    <a:pt x="1088054" y="469157"/>
                  </a:lnTo>
                  <a:lnTo>
                    <a:pt x="1210965" y="234568"/>
                  </a:lnTo>
                  <a:lnTo>
                    <a:pt x="1088054"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2619690" y="3211166"/>
              <a:ext cx="1211580" cy="469265"/>
            </a:xfrm>
            <a:custGeom>
              <a:avLst/>
              <a:gdLst/>
              <a:ahLst/>
              <a:cxnLst/>
              <a:rect l="l" t="t" r="r" b="b"/>
              <a:pathLst>
                <a:path w="1211579" h="469264">
                  <a:moveTo>
                    <a:pt x="1088055" y="469156"/>
                  </a:moveTo>
                  <a:lnTo>
                    <a:pt x="0" y="469156"/>
                  </a:lnTo>
                  <a:lnTo>
                    <a:pt x="0" y="0"/>
                  </a:lnTo>
                  <a:lnTo>
                    <a:pt x="1088055" y="0"/>
                  </a:lnTo>
                  <a:lnTo>
                    <a:pt x="1210964" y="234568"/>
                  </a:lnTo>
                  <a:lnTo>
                    <a:pt x="1088055"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1527703" y="3211170"/>
              <a:ext cx="1211580" cy="469265"/>
            </a:xfrm>
            <a:custGeom>
              <a:avLst/>
              <a:gdLst/>
              <a:ahLst/>
              <a:cxnLst/>
              <a:rect l="l" t="t" r="r" b="b"/>
              <a:pathLst>
                <a:path w="1211580" h="469264">
                  <a:moveTo>
                    <a:pt x="1088054" y="0"/>
                  </a:moveTo>
                  <a:lnTo>
                    <a:pt x="0" y="0"/>
                  </a:lnTo>
                  <a:lnTo>
                    <a:pt x="0" y="469155"/>
                  </a:lnTo>
                  <a:lnTo>
                    <a:pt x="1088054" y="469155"/>
                  </a:lnTo>
                  <a:lnTo>
                    <a:pt x="1210964" y="234588"/>
                  </a:lnTo>
                  <a:lnTo>
                    <a:pt x="1088054"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1527695" y="3211166"/>
              <a:ext cx="1211580" cy="469265"/>
            </a:xfrm>
            <a:custGeom>
              <a:avLst/>
              <a:gdLst/>
              <a:ahLst/>
              <a:cxnLst/>
              <a:rect l="l" t="t" r="r" b="b"/>
              <a:pathLst>
                <a:path w="1211580" h="469264">
                  <a:moveTo>
                    <a:pt x="1088055" y="469156"/>
                  </a:moveTo>
                  <a:lnTo>
                    <a:pt x="0" y="469156"/>
                  </a:lnTo>
                  <a:lnTo>
                    <a:pt x="0" y="0"/>
                  </a:lnTo>
                  <a:lnTo>
                    <a:pt x="1088055" y="0"/>
                  </a:lnTo>
                  <a:lnTo>
                    <a:pt x="1210964" y="234568"/>
                  </a:lnTo>
                  <a:lnTo>
                    <a:pt x="1088055"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4803686" y="4131944"/>
              <a:ext cx="2303145" cy="469265"/>
            </a:xfrm>
            <a:custGeom>
              <a:avLst/>
              <a:gdLst/>
              <a:ahLst/>
              <a:cxnLst/>
              <a:rect l="l" t="t" r="r" b="b"/>
              <a:pathLst>
                <a:path w="2303145" h="469264">
                  <a:moveTo>
                    <a:pt x="2302941" y="234569"/>
                  </a:moveTo>
                  <a:lnTo>
                    <a:pt x="2180031" y="0"/>
                  </a:lnTo>
                  <a:lnTo>
                    <a:pt x="1091996" y="0"/>
                  </a:lnTo>
                  <a:lnTo>
                    <a:pt x="1091996" y="7543"/>
                  </a:lnTo>
                  <a:lnTo>
                    <a:pt x="1088047" y="0"/>
                  </a:lnTo>
                  <a:lnTo>
                    <a:pt x="0" y="0"/>
                  </a:lnTo>
                  <a:lnTo>
                    <a:pt x="0" y="469163"/>
                  </a:lnTo>
                  <a:lnTo>
                    <a:pt x="1088047" y="469163"/>
                  </a:lnTo>
                  <a:lnTo>
                    <a:pt x="1091996" y="461632"/>
                  </a:lnTo>
                  <a:lnTo>
                    <a:pt x="1091996" y="469163"/>
                  </a:lnTo>
                  <a:lnTo>
                    <a:pt x="2180031" y="469163"/>
                  </a:lnTo>
                  <a:lnTo>
                    <a:pt x="2302941" y="234569"/>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4803698" y="4131940"/>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1931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3711683" y="4131939"/>
              <a:ext cx="1211580" cy="469265"/>
            </a:xfrm>
            <a:custGeom>
              <a:avLst/>
              <a:gdLst/>
              <a:ahLst/>
              <a:cxnLst/>
              <a:rect l="l" t="t" r="r" b="b"/>
              <a:pathLst>
                <a:path w="1211579" h="469264">
                  <a:moveTo>
                    <a:pt x="1088055" y="0"/>
                  </a:moveTo>
                  <a:lnTo>
                    <a:pt x="0" y="0"/>
                  </a:lnTo>
                  <a:lnTo>
                    <a:pt x="0" y="469157"/>
                  </a:lnTo>
                  <a:lnTo>
                    <a:pt x="1088055" y="469157"/>
                  </a:lnTo>
                  <a:lnTo>
                    <a:pt x="1210965" y="234568"/>
                  </a:lnTo>
                  <a:lnTo>
                    <a:pt x="1088055"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3711683" y="4131940"/>
              <a:ext cx="1211580" cy="469265"/>
            </a:xfrm>
            <a:custGeom>
              <a:avLst/>
              <a:gdLst/>
              <a:ahLst/>
              <a:cxnLst/>
              <a:rect l="l" t="t" r="r" b="b"/>
              <a:pathLst>
                <a:path w="1211579" h="469264">
                  <a:moveTo>
                    <a:pt x="1088055" y="469156"/>
                  </a:moveTo>
                  <a:lnTo>
                    <a:pt x="0" y="469156"/>
                  </a:lnTo>
                  <a:lnTo>
                    <a:pt x="0" y="0"/>
                  </a:lnTo>
                  <a:lnTo>
                    <a:pt x="1088055" y="0"/>
                  </a:lnTo>
                  <a:lnTo>
                    <a:pt x="1210964" y="234568"/>
                  </a:lnTo>
                  <a:lnTo>
                    <a:pt x="1088055" y="469156"/>
                  </a:lnTo>
                  <a:close/>
                </a:path>
              </a:pathLst>
            </a:custGeom>
            <a:ln w="1931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2619691" y="4131939"/>
              <a:ext cx="1211580" cy="469265"/>
            </a:xfrm>
            <a:custGeom>
              <a:avLst/>
              <a:gdLst/>
              <a:ahLst/>
              <a:cxnLst/>
              <a:rect l="l" t="t" r="r" b="b"/>
              <a:pathLst>
                <a:path w="1211579" h="469264">
                  <a:moveTo>
                    <a:pt x="1088054" y="0"/>
                  </a:moveTo>
                  <a:lnTo>
                    <a:pt x="0" y="0"/>
                  </a:lnTo>
                  <a:lnTo>
                    <a:pt x="0" y="469157"/>
                  </a:lnTo>
                  <a:lnTo>
                    <a:pt x="1088054" y="469157"/>
                  </a:lnTo>
                  <a:lnTo>
                    <a:pt x="1210965" y="234568"/>
                  </a:lnTo>
                  <a:lnTo>
                    <a:pt x="108805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2619690" y="4131940"/>
              <a:ext cx="1211580" cy="469265"/>
            </a:xfrm>
            <a:custGeom>
              <a:avLst/>
              <a:gdLst/>
              <a:ahLst/>
              <a:cxnLst/>
              <a:rect l="l" t="t" r="r" b="b"/>
              <a:pathLst>
                <a:path w="1211579" h="469264">
                  <a:moveTo>
                    <a:pt x="1088055" y="469156"/>
                  </a:moveTo>
                  <a:lnTo>
                    <a:pt x="0" y="469156"/>
                  </a:lnTo>
                  <a:lnTo>
                    <a:pt x="0" y="0"/>
                  </a:lnTo>
                  <a:lnTo>
                    <a:pt x="1088055" y="0"/>
                  </a:lnTo>
                  <a:lnTo>
                    <a:pt x="1210964" y="234568"/>
                  </a:lnTo>
                  <a:lnTo>
                    <a:pt x="1088055" y="469156"/>
                  </a:lnTo>
                  <a:close/>
                </a:path>
              </a:pathLst>
            </a:custGeom>
            <a:ln w="1931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1527703" y="4131939"/>
              <a:ext cx="1211580" cy="469265"/>
            </a:xfrm>
            <a:custGeom>
              <a:avLst/>
              <a:gdLst/>
              <a:ahLst/>
              <a:cxnLst/>
              <a:rect l="l" t="t" r="r" b="b"/>
              <a:pathLst>
                <a:path w="1211580" h="469264">
                  <a:moveTo>
                    <a:pt x="1088054" y="0"/>
                  </a:moveTo>
                  <a:lnTo>
                    <a:pt x="0" y="0"/>
                  </a:lnTo>
                  <a:lnTo>
                    <a:pt x="0" y="469157"/>
                  </a:lnTo>
                  <a:lnTo>
                    <a:pt x="1088054" y="469157"/>
                  </a:lnTo>
                  <a:lnTo>
                    <a:pt x="1210964" y="234589"/>
                  </a:lnTo>
                  <a:lnTo>
                    <a:pt x="108805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1527695" y="4131940"/>
              <a:ext cx="1211580" cy="469265"/>
            </a:xfrm>
            <a:custGeom>
              <a:avLst/>
              <a:gdLst/>
              <a:ahLst/>
              <a:cxnLst/>
              <a:rect l="l" t="t" r="r" b="b"/>
              <a:pathLst>
                <a:path w="1211580" h="469264">
                  <a:moveTo>
                    <a:pt x="1088055" y="469156"/>
                  </a:moveTo>
                  <a:lnTo>
                    <a:pt x="0" y="469156"/>
                  </a:lnTo>
                  <a:lnTo>
                    <a:pt x="0" y="0"/>
                  </a:lnTo>
                  <a:lnTo>
                    <a:pt x="1088055" y="0"/>
                  </a:lnTo>
                  <a:lnTo>
                    <a:pt x="1210964" y="234568"/>
                  </a:lnTo>
                  <a:lnTo>
                    <a:pt x="1088055" y="469156"/>
                  </a:lnTo>
                  <a:close/>
                </a:path>
              </a:pathLst>
            </a:custGeom>
            <a:ln w="1931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0" name="object 30"/>
          <p:cNvSpPr txBox="1"/>
          <p:nvPr/>
        </p:nvSpPr>
        <p:spPr>
          <a:xfrm>
            <a:off x="6198081" y="4274198"/>
            <a:ext cx="616585" cy="178254"/>
          </a:xfrm>
          <a:prstGeom prst="rect">
            <a:avLst/>
          </a:prstGeom>
        </p:spPr>
        <p:txBody>
          <a:bodyPr vert="horz" wrap="square" lIns="0" tIns="16510" rIns="0" bIns="0" rtlCol="0">
            <a:spAutoFit/>
          </a:bodyPr>
          <a:lstStyle/>
          <a:p>
            <a:pPr marL="12700">
              <a:lnSpc>
                <a:spcPct val="100000"/>
              </a:lnSpc>
              <a:spcBef>
                <a:spcPts val="130"/>
              </a:spcBef>
            </a:pP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自動保</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管</a:t>
            </a:r>
            <a:endParaRPr sz="1050">
              <a:latin typeface="Hiragino Kaku Gothic Pro W3" panose="020B0300000000000000" pitchFamily="34" charset="-128"/>
              <a:ea typeface="Hiragino Kaku Gothic Pro W3" panose="020B0300000000000000" pitchFamily="34" charset="-128"/>
              <a:cs typeface="BIZ UDPGothic"/>
            </a:endParaRPr>
          </a:p>
        </p:txBody>
      </p:sp>
      <p:sp>
        <p:nvSpPr>
          <p:cNvPr id="31" name="object 31"/>
          <p:cNvSpPr txBox="1"/>
          <p:nvPr/>
        </p:nvSpPr>
        <p:spPr>
          <a:xfrm>
            <a:off x="3978042" y="4274198"/>
            <a:ext cx="709295" cy="339837"/>
          </a:xfrm>
          <a:prstGeom prst="rect">
            <a:avLst/>
          </a:prstGeom>
        </p:spPr>
        <p:txBody>
          <a:bodyPr vert="horz" wrap="square" lIns="0" tIns="16510" rIns="0" bIns="0" rtlCol="0">
            <a:spAutoFit/>
          </a:bodyPr>
          <a:lstStyle/>
          <a:p>
            <a:pPr marL="12700">
              <a:lnSpc>
                <a:spcPct val="100000"/>
              </a:lnSpc>
              <a:spcBef>
                <a:spcPts val="130"/>
              </a:spcBef>
            </a:pPr>
            <a:r>
              <a:rPr sz="1050" b="1" spc="-10" dirty="0">
                <a:solidFill>
                  <a:srgbClr val="FFFFFF"/>
                </a:solidFill>
                <a:latin typeface="Hiragino Kaku Gothic Pro W3" panose="020B0300000000000000" pitchFamily="34" charset="-128"/>
                <a:ea typeface="Hiragino Kaku Gothic Pro W3" panose="020B0300000000000000" pitchFamily="34" charset="-128"/>
                <a:cs typeface="BIZ UDPGothic"/>
              </a:rPr>
              <a:t>メール</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通</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知</a:t>
            </a:r>
            <a:endParaRPr sz="1050">
              <a:latin typeface="Hiragino Kaku Gothic Pro W3" panose="020B0300000000000000" pitchFamily="34" charset="-128"/>
              <a:ea typeface="Hiragino Kaku Gothic Pro W3" panose="020B0300000000000000" pitchFamily="34" charset="-128"/>
              <a:cs typeface="BIZ UDPGothic"/>
            </a:endParaRPr>
          </a:p>
        </p:txBody>
      </p:sp>
      <p:sp>
        <p:nvSpPr>
          <p:cNvPr id="32" name="object 32"/>
          <p:cNvSpPr txBox="1"/>
          <p:nvPr/>
        </p:nvSpPr>
        <p:spPr>
          <a:xfrm>
            <a:off x="2845929" y="4180583"/>
            <a:ext cx="780415" cy="491801"/>
          </a:xfrm>
          <a:prstGeom prst="rect">
            <a:avLst/>
          </a:prstGeom>
        </p:spPr>
        <p:txBody>
          <a:bodyPr vert="horz" wrap="square" lIns="0" tIns="17145" rIns="0" bIns="0" rtlCol="0">
            <a:spAutoFit/>
          </a:bodyPr>
          <a:lstStyle/>
          <a:p>
            <a:pPr algn="ctr">
              <a:lnSpc>
                <a:spcPts val="1305"/>
              </a:lnSpc>
              <a:spcBef>
                <a:spcPts val="135"/>
              </a:spcBef>
            </a:pPr>
            <a:r>
              <a:rPr sz="1100" spc="50" dirty="0">
                <a:solidFill>
                  <a:srgbClr val="FFFFFF"/>
                </a:solidFill>
                <a:latin typeface="Hiragino Kaku Gothic Pro W3" panose="020B0300000000000000" pitchFamily="34" charset="-128"/>
                <a:ea typeface="Hiragino Kaku Gothic Pro W3" panose="020B0300000000000000" pitchFamily="34" charset="-128"/>
                <a:cs typeface="Arial"/>
              </a:rPr>
              <a:t>PDF</a:t>
            </a:r>
            <a:endParaRPr sz="1100" dirty="0">
              <a:latin typeface="Hiragino Kaku Gothic Pro W3" panose="020B0300000000000000" pitchFamily="34" charset="-128"/>
              <a:ea typeface="Hiragino Kaku Gothic Pro W3" panose="020B0300000000000000" pitchFamily="34" charset="-128"/>
              <a:cs typeface="Arial"/>
            </a:endParaRPr>
          </a:p>
          <a:p>
            <a:pPr algn="ctr">
              <a:lnSpc>
                <a:spcPts val="1245"/>
              </a:lnSpc>
            </a:pPr>
            <a:r>
              <a:rPr sz="1050" b="1" spc="5" dirty="0">
                <a:solidFill>
                  <a:srgbClr val="FFFFFF"/>
                </a:solidFill>
                <a:latin typeface="Hiragino Kaku Gothic Pro W3" panose="020B0300000000000000" pitchFamily="34" charset="-128"/>
                <a:ea typeface="Hiragino Kaku Gothic Pro W3" panose="020B0300000000000000" pitchFamily="34" charset="-128"/>
                <a:cs typeface="BIZ UDPGothic"/>
              </a:rPr>
              <a:t>アップロード</a:t>
            </a:r>
            <a:endParaRPr sz="1050" dirty="0">
              <a:latin typeface="Hiragino Kaku Gothic Pro W3" panose="020B0300000000000000" pitchFamily="34" charset="-128"/>
              <a:ea typeface="Hiragino Kaku Gothic Pro W3" panose="020B0300000000000000" pitchFamily="34" charset="-128"/>
              <a:cs typeface="BIZ UDPGothic"/>
            </a:endParaRPr>
          </a:p>
        </p:txBody>
      </p:sp>
      <p:sp>
        <p:nvSpPr>
          <p:cNvPr id="33" name="object 33"/>
          <p:cNvSpPr txBox="1"/>
          <p:nvPr/>
        </p:nvSpPr>
        <p:spPr>
          <a:xfrm>
            <a:off x="1787822" y="4274198"/>
            <a:ext cx="616585" cy="178254"/>
          </a:xfrm>
          <a:prstGeom prst="rect">
            <a:avLst/>
          </a:prstGeom>
        </p:spPr>
        <p:txBody>
          <a:bodyPr vert="horz" wrap="square" lIns="0" tIns="16510" rIns="0" bIns="0" rtlCol="0">
            <a:spAutoFit/>
          </a:bodyPr>
          <a:lstStyle/>
          <a:p>
            <a:pPr marL="12700">
              <a:lnSpc>
                <a:spcPct val="100000"/>
              </a:lnSpc>
              <a:spcBef>
                <a:spcPts val="130"/>
              </a:spcBef>
            </a:pP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契約合</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意</a:t>
            </a:r>
            <a:endParaRPr sz="1050">
              <a:latin typeface="Hiragino Kaku Gothic Pro W3" panose="020B0300000000000000" pitchFamily="34" charset="-128"/>
              <a:ea typeface="Hiragino Kaku Gothic Pro W3" panose="020B0300000000000000" pitchFamily="34" charset="-128"/>
              <a:cs typeface="BIZ UDPGothic"/>
            </a:endParaRPr>
          </a:p>
        </p:txBody>
      </p:sp>
      <p:sp>
        <p:nvSpPr>
          <p:cNvPr id="34" name="object 34"/>
          <p:cNvSpPr txBox="1"/>
          <p:nvPr/>
        </p:nvSpPr>
        <p:spPr>
          <a:xfrm>
            <a:off x="5106311" y="4180583"/>
            <a:ext cx="616585" cy="337913"/>
          </a:xfrm>
          <a:prstGeom prst="rect">
            <a:avLst/>
          </a:prstGeom>
        </p:spPr>
        <p:txBody>
          <a:bodyPr vert="horz" wrap="square" lIns="0" tIns="17145" rIns="0" bIns="0" rtlCol="0">
            <a:spAutoFit/>
          </a:bodyPr>
          <a:lstStyle/>
          <a:p>
            <a:pPr marR="2540" algn="ctr">
              <a:lnSpc>
                <a:spcPts val="1305"/>
              </a:lnSpc>
              <a:spcBef>
                <a:spcPts val="135"/>
              </a:spcBef>
            </a:pPr>
            <a:r>
              <a:rPr sz="1100" spc="9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先方</a:t>
            </a:r>
            <a:r>
              <a:rPr sz="1100" spc="-50" dirty="0">
                <a:solidFill>
                  <a:srgbClr val="FFFFFF"/>
                </a:solidFill>
                <a:latin typeface="Hiragino Kaku Gothic Pro W3" panose="020B0300000000000000" pitchFamily="34" charset="-128"/>
                <a:ea typeface="Hiragino Kaku Gothic Pro W3" panose="020B0300000000000000" pitchFamily="34" charset="-128"/>
                <a:cs typeface="Arial"/>
              </a:rPr>
              <a:t>)</a:t>
            </a:r>
            <a:endParaRPr sz="1100" dirty="0">
              <a:latin typeface="Hiragino Kaku Gothic Pro W3" panose="020B0300000000000000" pitchFamily="34" charset="-128"/>
              <a:ea typeface="Hiragino Kaku Gothic Pro W3" panose="020B0300000000000000" pitchFamily="34" charset="-128"/>
              <a:cs typeface="Arial"/>
            </a:endParaRPr>
          </a:p>
          <a:p>
            <a:pPr algn="ctr">
              <a:lnSpc>
                <a:spcPts val="1245"/>
              </a:lnSpc>
            </a:pP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合意締</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結</a:t>
            </a:r>
            <a:endParaRPr sz="1050" dirty="0">
              <a:latin typeface="Hiragino Kaku Gothic Pro W3" panose="020B0300000000000000" pitchFamily="34" charset="-128"/>
              <a:ea typeface="Hiragino Kaku Gothic Pro W3" panose="020B0300000000000000" pitchFamily="34" charset="-128"/>
              <a:cs typeface="BIZ UDPGothic"/>
            </a:endParaRPr>
          </a:p>
        </p:txBody>
      </p:sp>
      <p:grpSp>
        <p:nvGrpSpPr>
          <p:cNvPr id="35" name="object 35"/>
          <p:cNvGrpSpPr/>
          <p:nvPr/>
        </p:nvGrpSpPr>
        <p:grpSpPr>
          <a:xfrm>
            <a:off x="7137173" y="3211165"/>
            <a:ext cx="4366895" cy="1397635"/>
            <a:chOff x="7137173" y="3211165"/>
            <a:chExt cx="4366895" cy="1397635"/>
          </a:xfrm>
        </p:grpSpPr>
        <p:sp>
          <p:nvSpPr>
            <p:cNvPr id="36" name="object 36"/>
            <p:cNvSpPr/>
            <p:nvPr/>
          </p:nvSpPr>
          <p:spPr>
            <a:xfrm>
              <a:off x="11474622" y="3211165"/>
              <a:ext cx="0" cy="22860"/>
            </a:xfrm>
            <a:custGeom>
              <a:avLst/>
              <a:gdLst/>
              <a:ahLst/>
              <a:cxnLst/>
              <a:rect l="l" t="t" r="r" b="b"/>
              <a:pathLst>
                <a:path h="22860">
                  <a:moveTo>
                    <a:pt x="0" y="0"/>
                  </a:moveTo>
                  <a:lnTo>
                    <a:pt x="0" y="22401"/>
                  </a:lnTo>
                </a:path>
              </a:pathLst>
            </a:custGeom>
            <a:ln w="11210">
              <a:solidFill>
                <a:srgbClr val="8897A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7153979" y="4359059"/>
              <a:ext cx="4333240" cy="7620"/>
            </a:xfrm>
            <a:custGeom>
              <a:avLst/>
              <a:gdLst/>
              <a:ahLst/>
              <a:cxnLst/>
              <a:rect l="l" t="t" r="r" b="b"/>
              <a:pathLst>
                <a:path w="4333240" h="7620">
                  <a:moveTo>
                    <a:pt x="4333147" y="0"/>
                  </a:moveTo>
                  <a:lnTo>
                    <a:pt x="0" y="7453"/>
                  </a:lnTo>
                </a:path>
              </a:pathLst>
            </a:custGeom>
            <a:ln w="33611">
              <a:solidFill>
                <a:srgbClr val="0D64C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p:nvPr/>
          </p:nvSpPr>
          <p:spPr>
            <a:xfrm>
              <a:off x="11474622" y="3277203"/>
              <a:ext cx="0" cy="1287145"/>
            </a:xfrm>
            <a:custGeom>
              <a:avLst/>
              <a:gdLst/>
              <a:ahLst/>
              <a:cxnLst/>
              <a:rect l="l" t="t" r="r" b="b"/>
              <a:pathLst>
                <a:path h="1287145">
                  <a:moveTo>
                    <a:pt x="0" y="0"/>
                  </a:moveTo>
                  <a:lnTo>
                    <a:pt x="0" y="1287132"/>
                  </a:lnTo>
                </a:path>
              </a:pathLst>
            </a:custGeom>
            <a:ln w="11210">
              <a:solidFill>
                <a:srgbClr val="8897A7"/>
              </a:solidFill>
              <a:prstDash val="dash"/>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p:nvPr/>
          </p:nvSpPr>
          <p:spPr>
            <a:xfrm>
              <a:off x="11474622" y="4586149"/>
              <a:ext cx="0" cy="22860"/>
            </a:xfrm>
            <a:custGeom>
              <a:avLst/>
              <a:gdLst/>
              <a:ahLst/>
              <a:cxnLst/>
              <a:rect l="l" t="t" r="r" b="b"/>
              <a:pathLst>
                <a:path h="22860">
                  <a:moveTo>
                    <a:pt x="0" y="0"/>
                  </a:moveTo>
                  <a:lnTo>
                    <a:pt x="0" y="22401"/>
                  </a:lnTo>
                </a:path>
              </a:pathLst>
            </a:custGeom>
            <a:ln w="11210">
              <a:solidFill>
                <a:srgbClr val="8897A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0" name="object 40"/>
            <p:cNvSpPr/>
            <p:nvPr/>
          </p:nvSpPr>
          <p:spPr>
            <a:xfrm>
              <a:off x="7156152" y="4286942"/>
              <a:ext cx="69215" cy="159385"/>
            </a:xfrm>
            <a:custGeom>
              <a:avLst/>
              <a:gdLst/>
              <a:ahLst/>
              <a:cxnLst/>
              <a:rect l="l" t="t" r="r" b="b"/>
              <a:pathLst>
                <a:path w="69215" h="159385">
                  <a:moveTo>
                    <a:pt x="68918" y="0"/>
                  </a:moveTo>
                  <a:lnTo>
                    <a:pt x="0" y="79577"/>
                  </a:lnTo>
                  <a:lnTo>
                    <a:pt x="68918" y="159155"/>
                  </a:lnTo>
                </a:path>
              </a:pathLst>
            </a:custGeom>
            <a:ln w="33611">
              <a:solidFill>
                <a:srgbClr val="0D64C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41" name="object 41"/>
          <p:cNvSpPr txBox="1"/>
          <p:nvPr/>
        </p:nvSpPr>
        <p:spPr>
          <a:xfrm>
            <a:off x="1509487" y="2298722"/>
            <a:ext cx="9514840" cy="1971039"/>
          </a:xfrm>
          <a:prstGeom prst="rect">
            <a:avLst/>
          </a:prstGeom>
        </p:spPr>
        <p:txBody>
          <a:bodyPr vert="horz" wrap="square" lIns="0" tIns="12700" rIns="0" bIns="0" rtlCol="0">
            <a:spAutoFit/>
          </a:bodyPr>
          <a:lstStyle/>
          <a:p>
            <a:pPr marL="22860">
              <a:lnSpc>
                <a:spcPct val="100000"/>
              </a:lnSpc>
              <a:spcBef>
                <a:spcPts val="100"/>
              </a:spcBef>
            </a:pPr>
            <a:r>
              <a:rPr sz="2500" spc="-25" dirty="0">
                <a:solidFill>
                  <a:srgbClr val="2F363F"/>
                </a:solidFill>
                <a:latin typeface="Hiragino Kaku Gothic Pro W3" panose="020B0300000000000000" pitchFamily="34" charset="-128"/>
                <a:ea typeface="Hiragino Kaku Gothic Pro W3" panose="020B0300000000000000" pitchFamily="34" charset="-128"/>
                <a:cs typeface="PMingLiU"/>
              </a:rPr>
              <a:t>契約締結までのリードタイムの短縮</a:t>
            </a:r>
            <a:endParaRPr sz="2500" dirty="0">
              <a:latin typeface="Hiragino Kaku Gothic Pro W3" panose="020B0300000000000000" pitchFamily="34" charset="-128"/>
              <a:ea typeface="Hiragino Kaku Gothic Pro W3" panose="020B0300000000000000" pitchFamily="34" charset="-128"/>
              <a:cs typeface="PMingLiU"/>
            </a:endParaRPr>
          </a:p>
          <a:p>
            <a:pPr marL="17780">
              <a:lnSpc>
                <a:spcPct val="100000"/>
              </a:lnSpc>
              <a:spcBef>
                <a:spcPts val="1639"/>
              </a:spcBef>
            </a:pPr>
            <a:r>
              <a:rPr sz="1500" spc="60" dirty="0">
                <a:solidFill>
                  <a:srgbClr val="30363E"/>
                </a:solidFill>
                <a:latin typeface="Hiragino Kaku Gothic Pro W3" panose="020B0300000000000000" pitchFamily="34" charset="-128"/>
                <a:ea typeface="Hiragino Kaku Gothic Pro W3" panose="020B0300000000000000" pitchFamily="34" charset="-128"/>
                <a:cs typeface="SimSun"/>
              </a:rPr>
              <a:t>従来の紙と印鑑での契約締結</a:t>
            </a:r>
            <a:endParaRPr sz="1500" dirty="0">
              <a:latin typeface="Hiragino Kaku Gothic Pro W3" panose="020B0300000000000000" pitchFamily="34" charset="-128"/>
              <a:ea typeface="Hiragino Kaku Gothic Pro W3" panose="020B0300000000000000" pitchFamily="34" charset="-128"/>
              <a:cs typeface="SimSun"/>
            </a:endParaRPr>
          </a:p>
          <a:p>
            <a:pPr>
              <a:lnSpc>
                <a:spcPct val="100000"/>
              </a:lnSpc>
              <a:spcBef>
                <a:spcPts val="5"/>
              </a:spcBef>
            </a:pPr>
            <a:endParaRPr sz="1400" dirty="0">
              <a:latin typeface="Hiragino Kaku Gothic Pro W3" panose="020B0300000000000000" pitchFamily="34" charset="-128"/>
              <a:ea typeface="Hiragino Kaku Gothic Pro W3" panose="020B0300000000000000" pitchFamily="34" charset="-128"/>
              <a:cs typeface="SimSun"/>
            </a:endParaRPr>
          </a:p>
          <a:p>
            <a:pPr marL="290830">
              <a:lnSpc>
                <a:spcPct val="100000"/>
              </a:lnSpc>
              <a:tabLst>
                <a:tab pos="1595755" algn="l"/>
                <a:tab pos="2687955" algn="l"/>
                <a:tab pos="3780154" algn="l"/>
                <a:tab pos="4724400" algn="l"/>
                <a:tab pos="5762625" algn="l"/>
                <a:tab pos="6855459" algn="l"/>
                <a:tab pos="7907655" algn="l"/>
                <a:tab pos="9206230" algn="l"/>
              </a:tabLst>
            </a:pP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契約合</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意</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印</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刷</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製</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本</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捺</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印</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封入郵</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送</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650" spc="135" baseline="505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先方</a:t>
            </a:r>
            <a:r>
              <a:rPr sz="1650" spc="135" baseline="505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捺</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印</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650" spc="135" baseline="505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先方</a:t>
            </a:r>
            <a:r>
              <a:rPr sz="1650" spc="135" baseline="505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返</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送</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ファ</a:t>
            </a:r>
            <a:r>
              <a:rPr sz="1050" b="1" spc="114" dirty="0">
                <a:solidFill>
                  <a:srgbClr val="FFFFFF"/>
                </a:solidFill>
                <a:latin typeface="Hiragino Kaku Gothic Pro W3" panose="020B0300000000000000" pitchFamily="34" charset="-128"/>
                <a:ea typeface="Hiragino Kaku Gothic Pro W3" panose="020B0300000000000000" pitchFamily="34" charset="-128"/>
                <a:cs typeface="BIZ UDPGothic"/>
              </a:rPr>
              <a:t>イ</a:t>
            </a:r>
            <a:r>
              <a:rPr sz="1050" b="1" spc="70" dirty="0">
                <a:solidFill>
                  <a:srgbClr val="FFFFFF"/>
                </a:solidFill>
                <a:latin typeface="Hiragino Kaku Gothic Pro W3" panose="020B0300000000000000" pitchFamily="34" charset="-128"/>
                <a:ea typeface="Hiragino Kaku Gothic Pro W3" panose="020B0300000000000000" pitchFamily="34" charset="-128"/>
                <a:cs typeface="BIZ UDPGothic"/>
              </a:rPr>
              <a:t>リ</a:t>
            </a:r>
            <a:r>
              <a:rPr sz="1050" b="1" spc="80" dirty="0">
                <a:solidFill>
                  <a:srgbClr val="FFFFFF"/>
                </a:solidFill>
                <a:latin typeface="Hiragino Kaku Gothic Pro W3" panose="020B0300000000000000" pitchFamily="34" charset="-128"/>
                <a:ea typeface="Hiragino Kaku Gothic Pro W3" panose="020B0300000000000000" pitchFamily="34" charset="-128"/>
                <a:cs typeface="BIZ UDPGothic"/>
              </a:rPr>
              <a:t>ン</a:t>
            </a:r>
            <a:r>
              <a:rPr sz="1050" b="1" spc="10" dirty="0">
                <a:solidFill>
                  <a:srgbClr val="FFFFFF"/>
                </a:solidFill>
                <a:latin typeface="Hiragino Kaku Gothic Pro W3" panose="020B0300000000000000" pitchFamily="34" charset="-128"/>
                <a:ea typeface="Hiragino Kaku Gothic Pro W3" panose="020B0300000000000000" pitchFamily="34" charset="-128"/>
                <a:cs typeface="BIZ UDPGothic"/>
              </a:rPr>
              <a:t>グ</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保</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管</a:t>
            </a:r>
            <a:endParaRPr sz="1050" dirty="0">
              <a:latin typeface="Hiragino Kaku Gothic Pro W3" panose="020B0300000000000000" pitchFamily="34" charset="-128"/>
              <a:ea typeface="Hiragino Kaku Gothic Pro W3" panose="020B0300000000000000" pitchFamily="34" charset="-128"/>
              <a:cs typeface="BIZ UDPGothic"/>
            </a:endParaRPr>
          </a:p>
          <a:p>
            <a:pPr>
              <a:lnSpc>
                <a:spcPct val="100000"/>
              </a:lnSpc>
            </a:pPr>
            <a:endParaRPr sz="1200" dirty="0">
              <a:latin typeface="Hiragino Kaku Gothic Pro W3" panose="020B0300000000000000" pitchFamily="34" charset="-128"/>
              <a:ea typeface="Hiragino Kaku Gothic Pro W3" panose="020B0300000000000000" pitchFamily="34" charset="-128"/>
              <a:cs typeface="BIZ UDPGothic"/>
            </a:endParaRPr>
          </a:p>
          <a:p>
            <a:pPr marL="12700">
              <a:lnSpc>
                <a:spcPts val="1565"/>
              </a:lnSpc>
              <a:spcBef>
                <a:spcPts val="1015"/>
              </a:spcBef>
            </a:pPr>
            <a:r>
              <a:rPr sz="1500" spc="-80" dirty="0">
                <a:solidFill>
                  <a:srgbClr val="0D64C9"/>
                </a:solidFill>
                <a:latin typeface="Hiragino Kaku Gothic Pro W3" panose="020B0300000000000000" pitchFamily="34" charset="-128"/>
                <a:ea typeface="Hiragino Kaku Gothic Pro W3" panose="020B0300000000000000" pitchFamily="34" charset="-128"/>
                <a:cs typeface="SimSun"/>
              </a:rPr>
              <a:t>クラウドサイン</a:t>
            </a:r>
            <a:r>
              <a:rPr sz="1500" spc="50" dirty="0">
                <a:solidFill>
                  <a:srgbClr val="30363E"/>
                </a:solidFill>
                <a:latin typeface="Hiragino Kaku Gothic Pro W3" panose="020B0300000000000000" pitchFamily="34" charset="-128"/>
                <a:ea typeface="Hiragino Kaku Gothic Pro W3" panose="020B0300000000000000" pitchFamily="34" charset="-128"/>
                <a:cs typeface="SimSun"/>
              </a:rPr>
              <a:t>での契約締結</a:t>
            </a:r>
            <a:endParaRPr sz="1500" dirty="0">
              <a:latin typeface="Hiragino Kaku Gothic Pro W3" panose="020B0300000000000000" pitchFamily="34" charset="-128"/>
              <a:ea typeface="Hiragino Kaku Gothic Pro W3" panose="020B0300000000000000" pitchFamily="34" charset="-128"/>
              <a:cs typeface="SimSun"/>
            </a:endParaRPr>
          </a:p>
          <a:p>
            <a:pPr marR="762000" algn="r">
              <a:lnSpc>
                <a:spcPts val="1685"/>
              </a:lnSpc>
            </a:pPr>
            <a:r>
              <a:rPr sz="1600" b="1" spc="135" dirty="0">
                <a:solidFill>
                  <a:srgbClr val="0D64C9"/>
                </a:solidFill>
                <a:latin typeface="Hiragino Kaku Gothic Pro W3" panose="020B0300000000000000" pitchFamily="34" charset="-128"/>
                <a:ea typeface="Hiragino Kaku Gothic Pro W3" panose="020B0300000000000000" pitchFamily="34" charset="-128"/>
                <a:cs typeface="BIZ UDPGothic"/>
              </a:rPr>
              <a:t>作業時</a:t>
            </a:r>
            <a:r>
              <a:rPr sz="1600" b="1" spc="100" dirty="0">
                <a:solidFill>
                  <a:srgbClr val="0D64C9"/>
                </a:solidFill>
                <a:latin typeface="Hiragino Kaku Gothic Pro W3" panose="020B0300000000000000" pitchFamily="34" charset="-128"/>
                <a:ea typeface="Hiragino Kaku Gothic Pro W3" panose="020B0300000000000000" pitchFamily="34" charset="-128"/>
                <a:cs typeface="BIZ UDPGothic"/>
              </a:rPr>
              <a:t>間を</a:t>
            </a:r>
            <a:r>
              <a:rPr sz="1600" b="1" spc="135" dirty="0">
                <a:solidFill>
                  <a:srgbClr val="0D64C9"/>
                </a:solidFill>
                <a:latin typeface="Hiragino Kaku Gothic Pro W3" panose="020B0300000000000000" pitchFamily="34" charset="-128"/>
                <a:ea typeface="Hiragino Kaku Gothic Pro W3" panose="020B0300000000000000" pitchFamily="34" charset="-128"/>
                <a:cs typeface="BIZ UDPGothic"/>
              </a:rPr>
              <a:t>大幅削</a:t>
            </a:r>
            <a:r>
              <a:rPr sz="1600" b="1" spc="85" dirty="0">
                <a:solidFill>
                  <a:srgbClr val="0D64C9"/>
                </a:solidFill>
                <a:latin typeface="Hiragino Kaku Gothic Pro W3" panose="020B0300000000000000" pitchFamily="34" charset="-128"/>
                <a:ea typeface="Hiragino Kaku Gothic Pro W3" panose="020B0300000000000000" pitchFamily="34" charset="-128"/>
                <a:cs typeface="BIZ UDPGothic"/>
              </a:rPr>
              <a:t>減</a:t>
            </a:r>
            <a:endParaRPr sz="1600" dirty="0">
              <a:latin typeface="Hiragino Kaku Gothic Pro W3" panose="020B0300000000000000" pitchFamily="34" charset="-128"/>
              <a:ea typeface="Hiragino Kaku Gothic Pro W3" panose="020B0300000000000000" pitchFamily="34" charset="-128"/>
              <a:cs typeface="BIZ UDPGothic"/>
            </a:endParaRPr>
          </a:p>
        </p:txBody>
      </p:sp>
      <p:sp>
        <p:nvSpPr>
          <p:cNvPr id="42" name="object 42"/>
          <p:cNvSpPr/>
          <p:nvPr/>
        </p:nvSpPr>
        <p:spPr>
          <a:xfrm>
            <a:off x="1522773" y="4927162"/>
            <a:ext cx="9959340" cy="1278255"/>
          </a:xfrm>
          <a:custGeom>
            <a:avLst/>
            <a:gdLst/>
            <a:ahLst/>
            <a:cxnLst/>
            <a:rect l="l" t="t" r="r" b="b"/>
            <a:pathLst>
              <a:path w="9959340" h="1278254">
                <a:moveTo>
                  <a:pt x="0" y="0"/>
                </a:moveTo>
                <a:lnTo>
                  <a:pt x="9959254" y="0"/>
                </a:lnTo>
                <a:lnTo>
                  <a:pt x="9959254" y="1278133"/>
                </a:lnTo>
                <a:lnTo>
                  <a:pt x="0" y="1278133"/>
                </a:lnTo>
                <a:lnTo>
                  <a:pt x="0" y="0"/>
                </a:lnTo>
                <a:close/>
              </a:path>
            </a:pathLst>
          </a:custGeom>
          <a:ln w="9525">
            <a:solidFill>
              <a:srgbClr val="D8E3EE"/>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6676050" y="7292178"/>
            <a:ext cx="4825365" cy="1518285"/>
          </a:xfrm>
          <a:custGeom>
            <a:avLst/>
            <a:gdLst/>
            <a:ahLst/>
            <a:cxnLst/>
            <a:rect l="l" t="t" r="r" b="b"/>
            <a:pathLst>
              <a:path w="4825365" h="1518284">
                <a:moveTo>
                  <a:pt x="0" y="0"/>
                </a:moveTo>
                <a:lnTo>
                  <a:pt x="4824848" y="0"/>
                </a:lnTo>
                <a:lnTo>
                  <a:pt x="4824848" y="1517846"/>
                </a:lnTo>
                <a:lnTo>
                  <a:pt x="0" y="1517846"/>
                </a:lnTo>
                <a:lnTo>
                  <a:pt x="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4" name="object 44"/>
          <p:cNvSpPr txBox="1"/>
          <p:nvPr/>
        </p:nvSpPr>
        <p:spPr>
          <a:xfrm>
            <a:off x="395304" y="261416"/>
            <a:ext cx="6982459" cy="360680"/>
          </a:xfrm>
          <a:prstGeom prst="rect">
            <a:avLst/>
          </a:prstGeom>
        </p:spPr>
        <p:txBody>
          <a:bodyPr vert="horz" wrap="square" lIns="0" tIns="12700" rIns="0" bIns="0" rtlCol="0">
            <a:spAutoFit/>
          </a:bodyPr>
          <a:lstStyle/>
          <a:p>
            <a:pPr marL="12700">
              <a:lnSpc>
                <a:spcPct val="100000"/>
              </a:lnSpc>
              <a:spcBef>
                <a:spcPts val="100"/>
              </a:spcBef>
            </a:pPr>
            <a:r>
              <a:rPr sz="2200" spc="-20" dirty="0">
                <a:solidFill>
                  <a:srgbClr val="2F363F"/>
                </a:solidFill>
                <a:latin typeface="Hiragino Kaku Gothic Pro W3" panose="020B0300000000000000" pitchFamily="34" charset="-128"/>
                <a:ea typeface="Hiragino Kaku Gothic Pro W3" panose="020B0300000000000000" pitchFamily="34" charset="-128"/>
                <a:cs typeface="PMingLiU"/>
              </a:rPr>
              <a:t>契約締結業務を電子化すると、スピードも安全性も向上</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45" name="object 45"/>
          <p:cNvSpPr txBox="1"/>
          <p:nvPr/>
        </p:nvSpPr>
        <p:spPr>
          <a:xfrm>
            <a:off x="1520205" y="6722469"/>
            <a:ext cx="5394325" cy="406400"/>
          </a:xfrm>
          <a:prstGeom prst="rect">
            <a:avLst/>
          </a:prstGeom>
        </p:spPr>
        <p:txBody>
          <a:bodyPr vert="horz" wrap="square" lIns="0" tIns="12700" rIns="0" bIns="0" rtlCol="0">
            <a:spAutoFit/>
          </a:bodyPr>
          <a:lstStyle/>
          <a:p>
            <a:pPr marL="12700">
              <a:lnSpc>
                <a:spcPct val="100000"/>
              </a:lnSpc>
              <a:spcBef>
                <a:spcPts val="100"/>
              </a:spcBef>
            </a:pPr>
            <a:r>
              <a:rPr sz="2500" spc="-35" dirty="0">
                <a:solidFill>
                  <a:srgbClr val="2F363F"/>
                </a:solidFill>
                <a:latin typeface="Hiragino Kaku Gothic Pro W3" panose="020B0300000000000000" pitchFamily="34" charset="-128"/>
                <a:ea typeface="Hiragino Kaku Gothic Pro W3" panose="020B0300000000000000" pitchFamily="34" charset="-128"/>
                <a:cs typeface="PMingLiU"/>
              </a:rPr>
              <a:t>コンプライアンスとセキュリティ強化</a:t>
            </a:r>
            <a:endParaRPr sz="2500">
              <a:latin typeface="Hiragino Kaku Gothic Pro W3" panose="020B0300000000000000" pitchFamily="34" charset="-128"/>
              <a:ea typeface="Hiragino Kaku Gothic Pro W3" panose="020B0300000000000000" pitchFamily="34" charset="-128"/>
              <a:cs typeface="PMingLiU"/>
            </a:endParaRPr>
          </a:p>
        </p:txBody>
      </p:sp>
      <p:sp>
        <p:nvSpPr>
          <p:cNvPr id="46" name="object 46"/>
          <p:cNvSpPr txBox="1"/>
          <p:nvPr/>
        </p:nvSpPr>
        <p:spPr>
          <a:xfrm>
            <a:off x="1578799" y="7286949"/>
            <a:ext cx="4825365" cy="995272"/>
          </a:xfrm>
          <a:prstGeom prst="rect">
            <a:avLst/>
          </a:prstGeom>
        </p:spPr>
        <p:txBody>
          <a:bodyPr vert="horz" wrap="square" lIns="0" tIns="0" rIns="0" bIns="0" rtlCol="0">
            <a:spAutoFit/>
          </a:bodyPr>
          <a:lstStyle/>
          <a:p>
            <a:pPr>
              <a:lnSpc>
                <a:spcPct val="100000"/>
              </a:lnSpc>
            </a:pPr>
            <a:endParaRPr sz="14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20"/>
              </a:spcBef>
            </a:pPr>
            <a:endParaRPr sz="1750">
              <a:latin typeface="Hiragino Kaku Gothic Pro W3" panose="020B0300000000000000" pitchFamily="34" charset="-128"/>
              <a:ea typeface="Hiragino Kaku Gothic Pro W3" panose="020B0300000000000000" pitchFamily="34" charset="-128"/>
              <a:cs typeface="Times New Roman"/>
            </a:endParaRPr>
          </a:p>
          <a:p>
            <a:pPr marL="1953895" marR="1059815">
              <a:lnSpc>
                <a:spcPct val="134600"/>
              </a:lnSpc>
            </a:pPr>
            <a:r>
              <a:rPr sz="1300" spc="-30" dirty="0">
                <a:solidFill>
                  <a:srgbClr val="2F363F"/>
                </a:solidFill>
                <a:latin typeface="Hiragino Kaku Gothic Pro W3" panose="020B0300000000000000" pitchFamily="34" charset="-128"/>
                <a:ea typeface="Hiragino Kaku Gothic Pro W3" panose="020B0300000000000000" pitchFamily="34" charset="-128"/>
                <a:cs typeface="PMingLiU"/>
              </a:rPr>
              <a:t>メール・ドメイン連動の</a:t>
            </a:r>
            <a:r>
              <a:rPr sz="1300" spc="-15" dirty="0">
                <a:solidFill>
                  <a:srgbClr val="2F363F"/>
                </a:solidFill>
                <a:latin typeface="Hiragino Kaku Gothic Pro W3" panose="020B0300000000000000" pitchFamily="34" charset="-128"/>
                <a:ea typeface="Hiragino Kaku Gothic Pro W3" panose="020B0300000000000000" pitchFamily="34" charset="-128"/>
                <a:cs typeface="PMingLiU"/>
              </a:rPr>
              <a:t>本人認証</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47" name="object 47"/>
          <p:cNvSpPr txBox="1"/>
          <p:nvPr/>
        </p:nvSpPr>
        <p:spPr>
          <a:xfrm>
            <a:off x="6676050" y="7292178"/>
            <a:ext cx="4825365" cy="986232"/>
          </a:xfrm>
          <a:prstGeom prst="rect">
            <a:avLst/>
          </a:prstGeom>
        </p:spPr>
        <p:txBody>
          <a:bodyPr vert="horz" wrap="square" lIns="0" tIns="0" rIns="0" bIns="0" rtlCol="0">
            <a:spAutoFit/>
          </a:bodyPr>
          <a:lstStyle/>
          <a:p>
            <a:pPr>
              <a:lnSpc>
                <a:spcPct val="100000"/>
              </a:lnSpc>
            </a:pPr>
            <a:endParaRPr sz="14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15"/>
              </a:spcBef>
            </a:pPr>
            <a:endParaRPr sz="1850">
              <a:latin typeface="Hiragino Kaku Gothic Pro W3" panose="020B0300000000000000" pitchFamily="34" charset="-128"/>
              <a:ea typeface="Hiragino Kaku Gothic Pro W3" panose="020B0300000000000000" pitchFamily="34" charset="-128"/>
              <a:cs typeface="Times New Roman"/>
            </a:endParaRPr>
          </a:p>
          <a:p>
            <a:pPr marL="1711325" marR="808990">
              <a:lnSpc>
                <a:spcPct val="128200"/>
              </a:lnSpc>
            </a:pPr>
            <a:r>
              <a:rPr sz="1300" spc="-20" dirty="0">
                <a:solidFill>
                  <a:srgbClr val="2F363F"/>
                </a:solidFill>
                <a:latin typeface="Hiragino Kaku Gothic Pro W3" panose="020B0300000000000000" pitchFamily="34" charset="-128"/>
                <a:ea typeface="Hiragino Kaku Gothic Pro W3" panose="020B0300000000000000" pitchFamily="34" charset="-128"/>
                <a:cs typeface="PMingLiU"/>
              </a:rPr>
              <a:t>電子署名＋認定タイムスタンプ</a:t>
            </a:r>
            <a:r>
              <a:rPr sz="1300" spc="-5" dirty="0">
                <a:solidFill>
                  <a:srgbClr val="2F363F"/>
                </a:solidFill>
                <a:latin typeface="Hiragino Kaku Gothic Pro W3" panose="020B0300000000000000" pitchFamily="34" charset="-128"/>
                <a:ea typeface="Hiragino Kaku Gothic Pro W3" panose="020B0300000000000000" pitchFamily="34" charset="-128"/>
                <a:cs typeface="PMingLiU"/>
              </a:rPr>
              <a:t>で契約時点の完全性を担保</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48" name="object 48"/>
          <p:cNvSpPr txBox="1">
            <a:spLocks noGrp="1"/>
          </p:cNvSpPr>
          <p:nvPr>
            <p:ph type="title"/>
          </p:nvPr>
        </p:nvSpPr>
        <p:spPr>
          <a:xfrm>
            <a:off x="2214137" y="1382227"/>
            <a:ext cx="8531860"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Hiragino Kaku Gothic Pro W3" panose="020B0300000000000000" pitchFamily="34" charset="-128"/>
                <a:ea typeface="Hiragino Kaku Gothic Pro W3" panose="020B0300000000000000" pitchFamily="34" charset="-128"/>
              </a:rPr>
              <a:t>電子契約なら</a:t>
            </a:r>
            <a:r>
              <a:rPr sz="2800" spc="-35" dirty="0">
                <a:solidFill>
                  <a:srgbClr val="0066D0"/>
                </a:solidFill>
                <a:latin typeface="Hiragino Kaku Gothic Pro W3" panose="020B0300000000000000" pitchFamily="34" charset="-128"/>
                <a:ea typeface="Hiragino Kaku Gothic Pro W3" panose="020B0300000000000000" pitchFamily="34" charset="-128"/>
              </a:rPr>
              <a:t>スピードアップも安全性も実現</a:t>
            </a:r>
            <a:r>
              <a:rPr sz="2800" spc="-15" dirty="0">
                <a:latin typeface="Hiragino Kaku Gothic Pro W3" panose="020B0300000000000000" pitchFamily="34" charset="-128"/>
                <a:ea typeface="Hiragino Kaku Gothic Pro W3" panose="020B0300000000000000" pitchFamily="34" charset="-128"/>
              </a:rPr>
              <a:t>できます</a:t>
            </a:r>
            <a:endParaRPr sz="2800">
              <a:latin typeface="Hiragino Kaku Gothic Pro W3" panose="020B0300000000000000" pitchFamily="34" charset="-128"/>
              <a:ea typeface="Hiragino Kaku Gothic Pro W3" panose="020B0300000000000000" pitchFamily="34" charset="-128"/>
            </a:endParaRPr>
          </a:p>
        </p:txBody>
      </p:sp>
      <p:sp>
        <p:nvSpPr>
          <p:cNvPr id="49" name="object 49"/>
          <p:cNvSpPr txBox="1"/>
          <p:nvPr/>
        </p:nvSpPr>
        <p:spPr>
          <a:xfrm>
            <a:off x="2539839" y="5081531"/>
            <a:ext cx="6489065" cy="831215"/>
          </a:xfrm>
          <a:prstGeom prst="rect">
            <a:avLst/>
          </a:prstGeom>
        </p:spPr>
        <p:txBody>
          <a:bodyPr vert="horz" wrap="square" lIns="0" tIns="93345" rIns="0" bIns="0" rtlCol="0">
            <a:spAutoFit/>
          </a:bodyPr>
          <a:lstStyle/>
          <a:p>
            <a:pPr>
              <a:lnSpc>
                <a:spcPct val="100000"/>
              </a:lnSpc>
              <a:spcBef>
                <a:spcPts val="735"/>
              </a:spcBef>
            </a:pPr>
            <a:r>
              <a:rPr sz="1400" dirty="0">
                <a:solidFill>
                  <a:srgbClr val="2F363F"/>
                </a:solidFill>
                <a:latin typeface="Hiragino Kaku Gothic Pro W3" panose="020B0300000000000000" pitchFamily="34" charset="-128"/>
                <a:ea typeface="Hiragino Kaku Gothic Pro W3" panose="020B0300000000000000" pitchFamily="34" charset="-128"/>
                <a:cs typeface="PMingLiU"/>
              </a:rPr>
              <a:t>契約締結が1週間から1日に。クラウドサインで時間も手間もコストも削減に成</a:t>
            </a:r>
            <a:r>
              <a:rPr sz="1400" spc="-50" dirty="0">
                <a:solidFill>
                  <a:srgbClr val="2F363F"/>
                </a:solidFill>
                <a:latin typeface="Hiragino Kaku Gothic Pro W3" panose="020B0300000000000000" pitchFamily="34" charset="-128"/>
                <a:ea typeface="Hiragino Kaku Gothic Pro W3" panose="020B0300000000000000" pitchFamily="34" charset="-128"/>
                <a:cs typeface="PMingLiU"/>
              </a:rPr>
              <a:t>功</a:t>
            </a:r>
            <a:endParaRPr sz="14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40"/>
              </a:spcBef>
            </a:pPr>
            <a:r>
              <a:rPr sz="1200" spc="-10" dirty="0">
                <a:solidFill>
                  <a:srgbClr val="2F363F"/>
                </a:solidFill>
                <a:latin typeface="Hiragino Kaku Gothic Pro W3" panose="020B0300000000000000" pitchFamily="34" charset="-128"/>
                <a:ea typeface="Hiragino Kaku Gothic Pro W3" panose="020B0300000000000000" pitchFamily="34" charset="-128"/>
                <a:cs typeface="PMingLiU"/>
              </a:rPr>
              <a:t>株式会社東急ハンズ様</a:t>
            </a:r>
            <a:endParaRPr sz="12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489"/>
              </a:spcBef>
            </a:pPr>
            <a:r>
              <a:rPr sz="1300" spc="-10" dirty="0">
                <a:solidFill>
                  <a:srgbClr val="8498A9"/>
                </a:solidFill>
                <a:latin typeface="Hiragino Kaku Gothic Pro W3" panose="020B0300000000000000" pitchFamily="34" charset="-128"/>
                <a:ea typeface="Hiragino Kaku Gothic Pro W3" panose="020B0300000000000000" pitchFamily="34" charset="-128"/>
                <a:cs typeface="Arial"/>
              </a:rPr>
              <a:t>https://</a:t>
            </a:r>
            <a:r>
              <a:rPr sz="1300" spc="-10" dirty="0">
                <a:solidFill>
                  <a:srgbClr val="8498A9"/>
                </a:solidFill>
                <a:latin typeface="Hiragino Kaku Gothic Pro W3" panose="020B0300000000000000" pitchFamily="34" charset="-128"/>
                <a:ea typeface="Hiragino Kaku Gothic Pro W3" panose="020B0300000000000000" pitchFamily="34" charset="-128"/>
                <a:cs typeface="Arial"/>
                <a:hlinkClick r:id=""/>
              </a:rPr>
              <a:t>www.cloudsign.jp/case/2021/10/12/tokyu-hands/</a:t>
            </a:r>
            <a:endParaRPr sz="1300" dirty="0">
              <a:latin typeface="Hiragino Kaku Gothic Pro W3" panose="020B0300000000000000" pitchFamily="34" charset="-128"/>
              <a:ea typeface="Hiragino Kaku Gothic Pro W3" panose="020B0300000000000000" pitchFamily="34" charset="-128"/>
              <a:cs typeface="Arial"/>
            </a:endParaRPr>
          </a:p>
        </p:txBody>
      </p:sp>
      <p:pic>
        <p:nvPicPr>
          <p:cNvPr id="50" name="object 50"/>
          <p:cNvPicPr/>
          <p:nvPr/>
        </p:nvPicPr>
        <p:blipFill>
          <a:blip r:embed="rId3" cstate="print"/>
          <a:stretch>
            <a:fillRect/>
          </a:stretch>
        </p:blipFill>
        <p:spPr>
          <a:xfrm>
            <a:off x="9507908" y="4924947"/>
            <a:ext cx="1976055" cy="1279032"/>
          </a:xfrm>
          <a:prstGeom prst="rect">
            <a:avLst/>
          </a:prstGeom>
        </p:spPr>
      </p:pic>
      <p:sp>
        <p:nvSpPr>
          <p:cNvPr id="51" name="object 51"/>
          <p:cNvSpPr txBox="1"/>
          <p:nvPr/>
        </p:nvSpPr>
        <p:spPr>
          <a:xfrm>
            <a:off x="1901144" y="5177990"/>
            <a:ext cx="317500" cy="197490"/>
          </a:xfrm>
          <a:prstGeom prst="rect">
            <a:avLst/>
          </a:prstGeom>
        </p:spPr>
        <p:txBody>
          <a:bodyPr vert="horz" wrap="square" lIns="0" tIns="12700" rIns="0" bIns="0" rtlCol="0">
            <a:spAutoFit/>
          </a:bodyPr>
          <a:lstStyle/>
          <a:p>
            <a:pPr>
              <a:lnSpc>
                <a:spcPct val="100000"/>
              </a:lnSpc>
              <a:spcBef>
                <a:spcPts val="100"/>
              </a:spcBef>
            </a:pPr>
            <a:r>
              <a:rPr sz="1200" spc="-25" dirty="0">
                <a:solidFill>
                  <a:srgbClr val="0066D0"/>
                </a:solidFill>
                <a:latin typeface="Hiragino Kaku Gothic Pro W3" panose="020B0300000000000000" pitchFamily="34" charset="-128"/>
                <a:ea typeface="Hiragino Kaku Gothic Pro W3" panose="020B0300000000000000" pitchFamily="34" charset="-128"/>
                <a:cs typeface="PMingLiU"/>
              </a:rPr>
              <a:t>事例</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52" name="object 52"/>
          <p:cNvSpPr/>
          <p:nvPr/>
        </p:nvSpPr>
        <p:spPr>
          <a:xfrm>
            <a:off x="1174365" y="2881675"/>
            <a:ext cx="0" cy="3321685"/>
          </a:xfrm>
          <a:custGeom>
            <a:avLst/>
            <a:gdLst/>
            <a:ahLst/>
            <a:cxnLst/>
            <a:rect l="l" t="t" r="r" b="b"/>
            <a:pathLst>
              <a:path h="3321685">
                <a:moveTo>
                  <a:pt x="0" y="3321347"/>
                </a:moveTo>
                <a:lnTo>
                  <a:pt x="0" y="0"/>
                </a:lnTo>
              </a:path>
            </a:pathLst>
          </a:custGeom>
          <a:ln w="12700">
            <a:solidFill>
              <a:srgbClr val="B9C8D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3" name="object 53"/>
          <p:cNvSpPr/>
          <p:nvPr/>
        </p:nvSpPr>
        <p:spPr>
          <a:xfrm>
            <a:off x="1174365" y="7286949"/>
            <a:ext cx="0" cy="1522730"/>
          </a:xfrm>
          <a:custGeom>
            <a:avLst/>
            <a:gdLst/>
            <a:ahLst/>
            <a:cxnLst/>
            <a:rect l="l" t="t" r="r" b="b"/>
            <a:pathLst>
              <a:path h="1522729">
                <a:moveTo>
                  <a:pt x="0" y="1522713"/>
                </a:moveTo>
                <a:lnTo>
                  <a:pt x="0" y="0"/>
                </a:lnTo>
              </a:path>
            </a:pathLst>
          </a:custGeom>
          <a:ln w="12700">
            <a:solidFill>
              <a:srgbClr val="B9C8D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54" name="object 54"/>
          <p:cNvGrpSpPr/>
          <p:nvPr/>
        </p:nvGrpSpPr>
        <p:grpSpPr>
          <a:xfrm>
            <a:off x="2260643" y="7650609"/>
            <a:ext cx="889000" cy="770255"/>
            <a:chOff x="2260643" y="7650609"/>
            <a:chExt cx="889000" cy="770255"/>
          </a:xfrm>
        </p:grpSpPr>
        <p:pic>
          <p:nvPicPr>
            <p:cNvPr id="55" name="object 55"/>
            <p:cNvPicPr/>
            <p:nvPr/>
          </p:nvPicPr>
          <p:blipFill>
            <a:blip r:embed="rId4" cstate="print"/>
            <a:stretch>
              <a:fillRect/>
            </a:stretch>
          </p:blipFill>
          <p:spPr>
            <a:xfrm>
              <a:off x="2613682" y="7670010"/>
              <a:ext cx="228578" cy="228578"/>
            </a:xfrm>
            <a:prstGeom prst="rect">
              <a:avLst/>
            </a:prstGeom>
          </p:spPr>
        </p:pic>
        <p:sp>
          <p:nvSpPr>
            <p:cNvPr id="56" name="object 56"/>
            <p:cNvSpPr/>
            <p:nvPr/>
          </p:nvSpPr>
          <p:spPr>
            <a:xfrm>
              <a:off x="2613682" y="7670010"/>
              <a:ext cx="228600" cy="228600"/>
            </a:xfrm>
            <a:custGeom>
              <a:avLst/>
              <a:gdLst/>
              <a:ahLst/>
              <a:cxnLst/>
              <a:rect l="l" t="t" r="r" b="b"/>
              <a:pathLst>
                <a:path w="228600" h="228600">
                  <a:moveTo>
                    <a:pt x="114289" y="0"/>
                  </a:moveTo>
                  <a:lnTo>
                    <a:pt x="158771" y="8980"/>
                  </a:lnTo>
                  <a:lnTo>
                    <a:pt x="195100" y="33470"/>
                  </a:lnTo>
                  <a:lnTo>
                    <a:pt x="219595" y="69798"/>
                  </a:lnTo>
                  <a:lnTo>
                    <a:pt x="228578" y="114289"/>
                  </a:lnTo>
                  <a:lnTo>
                    <a:pt x="219595" y="158771"/>
                  </a:lnTo>
                  <a:lnTo>
                    <a:pt x="195100" y="195100"/>
                  </a:lnTo>
                  <a:lnTo>
                    <a:pt x="158771" y="219595"/>
                  </a:lnTo>
                  <a:lnTo>
                    <a:pt x="114289" y="228578"/>
                  </a:lnTo>
                  <a:lnTo>
                    <a:pt x="69806" y="219595"/>
                  </a:lnTo>
                  <a:lnTo>
                    <a:pt x="33478" y="195100"/>
                  </a:lnTo>
                  <a:lnTo>
                    <a:pt x="8982" y="158771"/>
                  </a:lnTo>
                  <a:lnTo>
                    <a:pt x="0" y="114289"/>
                  </a:lnTo>
                  <a:lnTo>
                    <a:pt x="8982" y="69798"/>
                  </a:lnTo>
                  <a:lnTo>
                    <a:pt x="33478" y="33470"/>
                  </a:lnTo>
                  <a:lnTo>
                    <a:pt x="69806" y="8980"/>
                  </a:lnTo>
                  <a:lnTo>
                    <a:pt x="114289" y="0"/>
                  </a:lnTo>
                  <a:close/>
                </a:path>
              </a:pathLst>
            </a:custGeom>
            <a:ln w="38801">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7" name="object 57"/>
            <p:cNvSpPr/>
            <p:nvPr/>
          </p:nvSpPr>
          <p:spPr>
            <a:xfrm>
              <a:off x="2512103" y="7972100"/>
              <a:ext cx="431800" cy="299720"/>
            </a:xfrm>
            <a:custGeom>
              <a:avLst/>
              <a:gdLst/>
              <a:ahLst/>
              <a:cxnLst/>
              <a:rect l="l" t="t" r="r" b="b"/>
              <a:pathLst>
                <a:path w="431800" h="299720">
                  <a:moveTo>
                    <a:pt x="308761" y="0"/>
                  </a:moveTo>
                  <a:lnTo>
                    <a:pt x="122980" y="0"/>
                  </a:lnTo>
                  <a:lnTo>
                    <a:pt x="75110" y="9664"/>
                  </a:lnTo>
                  <a:lnTo>
                    <a:pt x="36019" y="36019"/>
                  </a:lnTo>
                  <a:lnTo>
                    <a:pt x="9664" y="75110"/>
                  </a:lnTo>
                  <a:lnTo>
                    <a:pt x="0" y="122980"/>
                  </a:lnTo>
                  <a:lnTo>
                    <a:pt x="0" y="299274"/>
                  </a:lnTo>
                  <a:lnTo>
                    <a:pt x="431741" y="299274"/>
                  </a:lnTo>
                  <a:lnTo>
                    <a:pt x="431741" y="122980"/>
                  </a:lnTo>
                  <a:lnTo>
                    <a:pt x="422077" y="75110"/>
                  </a:lnTo>
                  <a:lnTo>
                    <a:pt x="395722" y="36019"/>
                  </a:lnTo>
                  <a:lnTo>
                    <a:pt x="356631" y="9664"/>
                  </a:lnTo>
                  <a:lnTo>
                    <a:pt x="308761"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8" name="object 58"/>
            <p:cNvSpPr/>
            <p:nvPr/>
          </p:nvSpPr>
          <p:spPr>
            <a:xfrm>
              <a:off x="2512103" y="7972100"/>
              <a:ext cx="431800" cy="299720"/>
            </a:xfrm>
            <a:custGeom>
              <a:avLst/>
              <a:gdLst/>
              <a:ahLst/>
              <a:cxnLst/>
              <a:rect l="l" t="t" r="r" b="b"/>
              <a:pathLst>
                <a:path w="431800" h="299720">
                  <a:moveTo>
                    <a:pt x="0" y="299274"/>
                  </a:moveTo>
                  <a:lnTo>
                    <a:pt x="0" y="122980"/>
                  </a:lnTo>
                  <a:lnTo>
                    <a:pt x="9664" y="75110"/>
                  </a:lnTo>
                  <a:lnTo>
                    <a:pt x="36019" y="36019"/>
                  </a:lnTo>
                  <a:lnTo>
                    <a:pt x="75110" y="9664"/>
                  </a:lnTo>
                  <a:lnTo>
                    <a:pt x="122980" y="0"/>
                  </a:lnTo>
                  <a:lnTo>
                    <a:pt x="308761" y="0"/>
                  </a:lnTo>
                  <a:lnTo>
                    <a:pt x="356631" y="9664"/>
                  </a:lnTo>
                  <a:lnTo>
                    <a:pt x="395722" y="36019"/>
                  </a:lnTo>
                  <a:lnTo>
                    <a:pt x="422077" y="75110"/>
                  </a:lnTo>
                  <a:lnTo>
                    <a:pt x="431741" y="122980"/>
                  </a:lnTo>
                  <a:lnTo>
                    <a:pt x="431741" y="299274"/>
                  </a:lnTo>
                </a:path>
              </a:pathLst>
            </a:custGeom>
            <a:ln w="38801">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9" name="object 59"/>
            <p:cNvSpPr/>
            <p:nvPr/>
          </p:nvSpPr>
          <p:spPr>
            <a:xfrm>
              <a:off x="2852929" y="8090579"/>
              <a:ext cx="297180" cy="297180"/>
            </a:xfrm>
            <a:custGeom>
              <a:avLst/>
              <a:gdLst/>
              <a:ahLst/>
              <a:cxnLst/>
              <a:rect l="l" t="t" r="r" b="b"/>
              <a:pathLst>
                <a:path w="297180" h="297179">
                  <a:moveTo>
                    <a:pt x="148357" y="0"/>
                  </a:moveTo>
                  <a:lnTo>
                    <a:pt x="101467" y="7563"/>
                  </a:lnTo>
                  <a:lnTo>
                    <a:pt x="60742" y="28625"/>
                  </a:lnTo>
                  <a:lnTo>
                    <a:pt x="28626" y="60741"/>
                  </a:lnTo>
                  <a:lnTo>
                    <a:pt x="7564" y="101466"/>
                  </a:lnTo>
                  <a:lnTo>
                    <a:pt x="0" y="148356"/>
                  </a:lnTo>
                  <a:lnTo>
                    <a:pt x="7564" y="195246"/>
                  </a:lnTo>
                  <a:lnTo>
                    <a:pt x="28626" y="235971"/>
                  </a:lnTo>
                  <a:lnTo>
                    <a:pt x="60742" y="268086"/>
                  </a:lnTo>
                  <a:lnTo>
                    <a:pt x="101467" y="289148"/>
                  </a:lnTo>
                  <a:lnTo>
                    <a:pt x="148357" y="296712"/>
                  </a:lnTo>
                  <a:lnTo>
                    <a:pt x="195247" y="289148"/>
                  </a:lnTo>
                  <a:lnTo>
                    <a:pt x="235972" y="268086"/>
                  </a:lnTo>
                  <a:lnTo>
                    <a:pt x="268088" y="235971"/>
                  </a:lnTo>
                  <a:lnTo>
                    <a:pt x="289150" y="195246"/>
                  </a:lnTo>
                  <a:lnTo>
                    <a:pt x="296713" y="148356"/>
                  </a:lnTo>
                  <a:lnTo>
                    <a:pt x="289150" y="101466"/>
                  </a:lnTo>
                  <a:lnTo>
                    <a:pt x="268088" y="60741"/>
                  </a:lnTo>
                  <a:lnTo>
                    <a:pt x="235972" y="28625"/>
                  </a:lnTo>
                  <a:lnTo>
                    <a:pt x="195247" y="7563"/>
                  </a:lnTo>
                  <a:lnTo>
                    <a:pt x="148357"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0" name="object 60"/>
            <p:cNvSpPr/>
            <p:nvPr/>
          </p:nvSpPr>
          <p:spPr>
            <a:xfrm>
              <a:off x="2915055" y="8181157"/>
              <a:ext cx="176530" cy="115570"/>
            </a:xfrm>
            <a:custGeom>
              <a:avLst/>
              <a:gdLst/>
              <a:ahLst/>
              <a:cxnLst/>
              <a:rect l="l" t="t" r="r" b="b"/>
              <a:pathLst>
                <a:path w="176530" h="115570">
                  <a:moveTo>
                    <a:pt x="176119" y="0"/>
                  </a:moveTo>
                  <a:lnTo>
                    <a:pt x="60471" y="115550"/>
                  </a:lnTo>
                  <a:lnTo>
                    <a:pt x="0" y="55078"/>
                  </a:lnTo>
                </a:path>
              </a:pathLst>
            </a:custGeom>
            <a:ln w="3212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1" name="object 61"/>
            <p:cNvSpPr/>
            <p:nvPr/>
          </p:nvSpPr>
          <p:spPr>
            <a:xfrm>
              <a:off x="2280043" y="8108093"/>
              <a:ext cx="421005" cy="262255"/>
            </a:xfrm>
            <a:custGeom>
              <a:avLst/>
              <a:gdLst/>
              <a:ahLst/>
              <a:cxnLst/>
              <a:rect l="l" t="t" r="r" b="b"/>
              <a:pathLst>
                <a:path w="421005" h="262254">
                  <a:moveTo>
                    <a:pt x="420625" y="0"/>
                  </a:moveTo>
                  <a:lnTo>
                    <a:pt x="0" y="0"/>
                  </a:lnTo>
                  <a:lnTo>
                    <a:pt x="0" y="261656"/>
                  </a:lnTo>
                  <a:lnTo>
                    <a:pt x="420625" y="261656"/>
                  </a:lnTo>
                  <a:lnTo>
                    <a:pt x="42062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2" name="object 62"/>
            <p:cNvSpPr/>
            <p:nvPr/>
          </p:nvSpPr>
          <p:spPr>
            <a:xfrm>
              <a:off x="2280043" y="8108093"/>
              <a:ext cx="421005" cy="262255"/>
            </a:xfrm>
            <a:custGeom>
              <a:avLst/>
              <a:gdLst/>
              <a:ahLst/>
              <a:cxnLst/>
              <a:rect l="l" t="t" r="r" b="b"/>
              <a:pathLst>
                <a:path w="421005" h="262254">
                  <a:moveTo>
                    <a:pt x="0" y="261656"/>
                  </a:moveTo>
                  <a:lnTo>
                    <a:pt x="420625" y="261656"/>
                  </a:lnTo>
                  <a:lnTo>
                    <a:pt x="420625" y="0"/>
                  </a:lnTo>
                  <a:lnTo>
                    <a:pt x="0" y="0"/>
                  </a:lnTo>
                  <a:lnTo>
                    <a:pt x="0" y="261656"/>
                  </a:lnTo>
                  <a:close/>
                </a:path>
              </a:pathLst>
            </a:custGeom>
            <a:ln w="38801">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3" name="object 63"/>
            <p:cNvSpPr/>
            <p:nvPr/>
          </p:nvSpPr>
          <p:spPr>
            <a:xfrm>
              <a:off x="2280043" y="8108113"/>
              <a:ext cx="421005" cy="131445"/>
            </a:xfrm>
            <a:custGeom>
              <a:avLst/>
              <a:gdLst/>
              <a:ahLst/>
              <a:cxnLst/>
              <a:rect l="l" t="t" r="r" b="b"/>
              <a:pathLst>
                <a:path w="421005" h="131445">
                  <a:moveTo>
                    <a:pt x="0" y="0"/>
                  </a:moveTo>
                  <a:lnTo>
                    <a:pt x="210303" y="130818"/>
                  </a:lnTo>
                  <a:lnTo>
                    <a:pt x="420625" y="0"/>
                  </a:lnTo>
                </a:path>
              </a:pathLst>
            </a:custGeom>
            <a:ln w="34921">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64" name="object 64"/>
            <p:cNvPicPr/>
            <p:nvPr/>
          </p:nvPicPr>
          <p:blipFill>
            <a:blip r:embed="rId5" cstate="print"/>
            <a:stretch>
              <a:fillRect/>
            </a:stretch>
          </p:blipFill>
          <p:spPr>
            <a:xfrm>
              <a:off x="2603476" y="8249992"/>
              <a:ext cx="153478" cy="170337"/>
            </a:xfrm>
            <a:prstGeom prst="rect">
              <a:avLst/>
            </a:prstGeom>
          </p:spPr>
        </p:pic>
      </p:grpSp>
      <p:grpSp>
        <p:nvGrpSpPr>
          <p:cNvPr id="65" name="object 65"/>
          <p:cNvGrpSpPr/>
          <p:nvPr/>
        </p:nvGrpSpPr>
        <p:grpSpPr>
          <a:xfrm>
            <a:off x="7337222" y="7676004"/>
            <a:ext cx="759460" cy="770255"/>
            <a:chOff x="7337222" y="7676004"/>
            <a:chExt cx="759460" cy="770255"/>
          </a:xfrm>
        </p:grpSpPr>
        <p:sp>
          <p:nvSpPr>
            <p:cNvPr id="66" name="object 66"/>
            <p:cNvSpPr/>
            <p:nvPr/>
          </p:nvSpPr>
          <p:spPr>
            <a:xfrm>
              <a:off x="7434758" y="7695322"/>
              <a:ext cx="543560" cy="674370"/>
            </a:xfrm>
            <a:custGeom>
              <a:avLst/>
              <a:gdLst/>
              <a:ahLst/>
              <a:cxnLst/>
              <a:rect l="l" t="t" r="r" b="b"/>
              <a:pathLst>
                <a:path w="543559" h="674370">
                  <a:moveTo>
                    <a:pt x="543026" y="0"/>
                  </a:moveTo>
                  <a:lnTo>
                    <a:pt x="0" y="0"/>
                  </a:lnTo>
                  <a:lnTo>
                    <a:pt x="0" y="674099"/>
                  </a:lnTo>
                  <a:lnTo>
                    <a:pt x="543026" y="674099"/>
                  </a:lnTo>
                  <a:lnTo>
                    <a:pt x="54302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7" name="object 67"/>
            <p:cNvSpPr/>
            <p:nvPr/>
          </p:nvSpPr>
          <p:spPr>
            <a:xfrm>
              <a:off x="7434758" y="7695322"/>
              <a:ext cx="543560" cy="674370"/>
            </a:xfrm>
            <a:custGeom>
              <a:avLst/>
              <a:gdLst/>
              <a:ahLst/>
              <a:cxnLst/>
              <a:rect l="l" t="t" r="r" b="b"/>
              <a:pathLst>
                <a:path w="543559" h="674370">
                  <a:moveTo>
                    <a:pt x="0" y="674099"/>
                  </a:moveTo>
                  <a:lnTo>
                    <a:pt x="543027" y="674099"/>
                  </a:lnTo>
                  <a:lnTo>
                    <a:pt x="543027" y="0"/>
                  </a:lnTo>
                  <a:lnTo>
                    <a:pt x="0" y="0"/>
                  </a:lnTo>
                  <a:lnTo>
                    <a:pt x="0" y="674099"/>
                  </a:lnTo>
                  <a:close/>
                </a:path>
              </a:pathLst>
            </a:custGeom>
            <a:ln w="38635">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8" name="object 68"/>
            <p:cNvSpPr/>
            <p:nvPr/>
          </p:nvSpPr>
          <p:spPr>
            <a:xfrm>
              <a:off x="7547107" y="7845123"/>
              <a:ext cx="318770" cy="0"/>
            </a:xfrm>
            <a:custGeom>
              <a:avLst/>
              <a:gdLst/>
              <a:ahLst/>
              <a:cxnLst/>
              <a:rect l="l" t="t" r="r" b="b"/>
              <a:pathLst>
                <a:path w="318770">
                  <a:moveTo>
                    <a:pt x="318320"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9" name="object 69"/>
            <p:cNvSpPr/>
            <p:nvPr/>
          </p:nvSpPr>
          <p:spPr>
            <a:xfrm>
              <a:off x="7547105" y="7845125"/>
              <a:ext cx="318770" cy="0"/>
            </a:xfrm>
            <a:custGeom>
              <a:avLst/>
              <a:gdLst/>
              <a:ahLst/>
              <a:cxnLst/>
              <a:rect l="l" t="t" r="r" b="b"/>
              <a:pathLst>
                <a:path w="318770">
                  <a:moveTo>
                    <a:pt x="0" y="0"/>
                  </a:moveTo>
                  <a:lnTo>
                    <a:pt x="318320" y="0"/>
                  </a:lnTo>
                </a:path>
              </a:pathLst>
            </a:custGeom>
            <a:ln w="38635">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0" name="object 70"/>
            <p:cNvSpPr/>
            <p:nvPr/>
          </p:nvSpPr>
          <p:spPr>
            <a:xfrm>
              <a:off x="7547107" y="7957473"/>
              <a:ext cx="318770" cy="0"/>
            </a:xfrm>
            <a:custGeom>
              <a:avLst/>
              <a:gdLst/>
              <a:ahLst/>
              <a:cxnLst/>
              <a:rect l="l" t="t" r="r" b="b"/>
              <a:pathLst>
                <a:path w="318770">
                  <a:moveTo>
                    <a:pt x="318320"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1" name="object 71"/>
            <p:cNvSpPr/>
            <p:nvPr/>
          </p:nvSpPr>
          <p:spPr>
            <a:xfrm>
              <a:off x="7547105" y="7957477"/>
              <a:ext cx="318770" cy="0"/>
            </a:xfrm>
            <a:custGeom>
              <a:avLst/>
              <a:gdLst/>
              <a:ahLst/>
              <a:cxnLst/>
              <a:rect l="l" t="t" r="r" b="b"/>
              <a:pathLst>
                <a:path w="318770">
                  <a:moveTo>
                    <a:pt x="0" y="0"/>
                  </a:moveTo>
                  <a:lnTo>
                    <a:pt x="318320" y="0"/>
                  </a:lnTo>
                </a:path>
              </a:pathLst>
            </a:custGeom>
            <a:ln w="38635">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2" name="object 72"/>
            <p:cNvSpPr/>
            <p:nvPr/>
          </p:nvSpPr>
          <p:spPr>
            <a:xfrm>
              <a:off x="7547107" y="8069822"/>
              <a:ext cx="318770" cy="0"/>
            </a:xfrm>
            <a:custGeom>
              <a:avLst/>
              <a:gdLst/>
              <a:ahLst/>
              <a:cxnLst/>
              <a:rect l="l" t="t" r="r" b="b"/>
              <a:pathLst>
                <a:path w="318770">
                  <a:moveTo>
                    <a:pt x="318320"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3" name="object 73"/>
            <p:cNvSpPr/>
            <p:nvPr/>
          </p:nvSpPr>
          <p:spPr>
            <a:xfrm>
              <a:off x="7547105" y="8069826"/>
              <a:ext cx="318770" cy="0"/>
            </a:xfrm>
            <a:custGeom>
              <a:avLst/>
              <a:gdLst/>
              <a:ahLst/>
              <a:cxnLst/>
              <a:rect l="l" t="t" r="r" b="b"/>
              <a:pathLst>
                <a:path w="318770">
                  <a:moveTo>
                    <a:pt x="0" y="0"/>
                  </a:moveTo>
                  <a:lnTo>
                    <a:pt x="318320" y="0"/>
                  </a:lnTo>
                </a:path>
              </a:pathLst>
            </a:custGeom>
            <a:ln w="38635">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4" name="object 74"/>
            <p:cNvSpPr/>
            <p:nvPr/>
          </p:nvSpPr>
          <p:spPr>
            <a:xfrm>
              <a:off x="7801076" y="8134714"/>
              <a:ext cx="295910" cy="295910"/>
            </a:xfrm>
            <a:custGeom>
              <a:avLst/>
              <a:gdLst/>
              <a:ahLst/>
              <a:cxnLst/>
              <a:rect l="l" t="t" r="r" b="b"/>
              <a:pathLst>
                <a:path w="295909" h="295909">
                  <a:moveTo>
                    <a:pt x="147725" y="0"/>
                  </a:moveTo>
                  <a:lnTo>
                    <a:pt x="101035" y="7531"/>
                  </a:lnTo>
                  <a:lnTo>
                    <a:pt x="60483" y="28504"/>
                  </a:lnTo>
                  <a:lnTo>
                    <a:pt x="28504" y="60483"/>
                  </a:lnTo>
                  <a:lnTo>
                    <a:pt x="7531" y="101035"/>
                  </a:lnTo>
                  <a:lnTo>
                    <a:pt x="0" y="147725"/>
                  </a:lnTo>
                  <a:lnTo>
                    <a:pt x="7531" y="194415"/>
                  </a:lnTo>
                  <a:lnTo>
                    <a:pt x="28504" y="234966"/>
                  </a:lnTo>
                  <a:lnTo>
                    <a:pt x="60483" y="266945"/>
                  </a:lnTo>
                  <a:lnTo>
                    <a:pt x="101035" y="287917"/>
                  </a:lnTo>
                  <a:lnTo>
                    <a:pt x="147725" y="295448"/>
                  </a:lnTo>
                  <a:lnTo>
                    <a:pt x="194415" y="287917"/>
                  </a:lnTo>
                  <a:lnTo>
                    <a:pt x="234966" y="266945"/>
                  </a:lnTo>
                  <a:lnTo>
                    <a:pt x="266945" y="234966"/>
                  </a:lnTo>
                  <a:lnTo>
                    <a:pt x="287917" y="194415"/>
                  </a:lnTo>
                  <a:lnTo>
                    <a:pt x="295448" y="147725"/>
                  </a:lnTo>
                  <a:lnTo>
                    <a:pt x="287917" y="101035"/>
                  </a:lnTo>
                  <a:lnTo>
                    <a:pt x="266945" y="60483"/>
                  </a:lnTo>
                  <a:lnTo>
                    <a:pt x="234966" y="28504"/>
                  </a:lnTo>
                  <a:lnTo>
                    <a:pt x="194415" y="7531"/>
                  </a:lnTo>
                  <a:lnTo>
                    <a:pt x="147725"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5" name="object 75"/>
            <p:cNvSpPr/>
            <p:nvPr/>
          </p:nvSpPr>
          <p:spPr>
            <a:xfrm>
              <a:off x="7862938" y="8224906"/>
              <a:ext cx="175895" cy="115570"/>
            </a:xfrm>
            <a:custGeom>
              <a:avLst/>
              <a:gdLst/>
              <a:ahLst/>
              <a:cxnLst/>
              <a:rect l="l" t="t" r="r" b="b"/>
              <a:pathLst>
                <a:path w="175895" h="115570">
                  <a:moveTo>
                    <a:pt x="175368" y="0"/>
                  </a:moveTo>
                  <a:lnTo>
                    <a:pt x="60213" y="115057"/>
                  </a:lnTo>
                  <a:lnTo>
                    <a:pt x="0" y="54843"/>
                  </a:lnTo>
                </a:path>
              </a:pathLst>
            </a:custGeom>
            <a:ln w="3199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6" name="object 76"/>
            <p:cNvSpPr/>
            <p:nvPr/>
          </p:nvSpPr>
          <p:spPr>
            <a:xfrm>
              <a:off x="7351726" y="8167359"/>
              <a:ext cx="266700" cy="264160"/>
            </a:xfrm>
            <a:custGeom>
              <a:avLst/>
              <a:gdLst/>
              <a:ahLst/>
              <a:cxnLst/>
              <a:rect l="l" t="t" r="r" b="b"/>
              <a:pathLst>
                <a:path w="266700" h="264159">
                  <a:moveTo>
                    <a:pt x="133216" y="0"/>
                  </a:moveTo>
                  <a:lnTo>
                    <a:pt x="91151" y="6736"/>
                  </a:lnTo>
                  <a:lnTo>
                    <a:pt x="54587" y="25485"/>
                  </a:lnTo>
                  <a:lnTo>
                    <a:pt x="25734" y="54061"/>
                  </a:lnTo>
                  <a:lnTo>
                    <a:pt x="6801" y="90276"/>
                  </a:lnTo>
                  <a:lnTo>
                    <a:pt x="0" y="131941"/>
                  </a:lnTo>
                  <a:lnTo>
                    <a:pt x="6801" y="173607"/>
                  </a:lnTo>
                  <a:lnTo>
                    <a:pt x="25734" y="209822"/>
                  </a:lnTo>
                  <a:lnTo>
                    <a:pt x="54587" y="238397"/>
                  </a:lnTo>
                  <a:lnTo>
                    <a:pt x="91151" y="257147"/>
                  </a:lnTo>
                  <a:lnTo>
                    <a:pt x="133216" y="263883"/>
                  </a:lnTo>
                  <a:lnTo>
                    <a:pt x="175291" y="257147"/>
                  </a:lnTo>
                  <a:lnTo>
                    <a:pt x="211861" y="238397"/>
                  </a:lnTo>
                  <a:lnTo>
                    <a:pt x="240716" y="209822"/>
                  </a:lnTo>
                  <a:lnTo>
                    <a:pt x="259650" y="173607"/>
                  </a:lnTo>
                  <a:lnTo>
                    <a:pt x="266452" y="131941"/>
                  </a:lnTo>
                  <a:lnTo>
                    <a:pt x="259650" y="90276"/>
                  </a:lnTo>
                  <a:lnTo>
                    <a:pt x="240716" y="54061"/>
                  </a:lnTo>
                  <a:lnTo>
                    <a:pt x="211861" y="25485"/>
                  </a:lnTo>
                  <a:lnTo>
                    <a:pt x="175291" y="6736"/>
                  </a:lnTo>
                  <a:lnTo>
                    <a:pt x="13321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7" name="object 77"/>
            <p:cNvSpPr/>
            <p:nvPr/>
          </p:nvSpPr>
          <p:spPr>
            <a:xfrm>
              <a:off x="7337222" y="8152862"/>
              <a:ext cx="295910" cy="293370"/>
            </a:xfrm>
            <a:custGeom>
              <a:avLst/>
              <a:gdLst/>
              <a:ahLst/>
              <a:cxnLst/>
              <a:rect l="l" t="t" r="r" b="b"/>
              <a:pathLst>
                <a:path w="295909" h="293370">
                  <a:moveTo>
                    <a:pt x="147723" y="0"/>
                  </a:moveTo>
                  <a:lnTo>
                    <a:pt x="101033" y="7465"/>
                  </a:lnTo>
                  <a:lnTo>
                    <a:pt x="60482" y="28254"/>
                  </a:lnTo>
                  <a:lnTo>
                    <a:pt x="28503" y="59952"/>
                  </a:lnTo>
                  <a:lnTo>
                    <a:pt x="7531" y="100148"/>
                  </a:lnTo>
                  <a:lnTo>
                    <a:pt x="0" y="146429"/>
                  </a:lnTo>
                  <a:lnTo>
                    <a:pt x="7531" y="192717"/>
                  </a:lnTo>
                  <a:lnTo>
                    <a:pt x="28503" y="232914"/>
                  </a:lnTo>
                  <a:lnTo>
                    <a:pt x="60482" y="264610"/>
                  </a:lnTo>
                  <a:lnTo>
                    <a:pt x="101033" y="285395"/>
                  </a:lnTo>
                  <a:lnTo>
                    <a:pt x="147723" y="292859"/>
                  </a:lnTo>
                  <a:lnTo>
                    <a:pt x="194413" y="285395"/>
                  </a:lnTo>
                  <a:lnTo>
                    <a:pt x="234965" y="264610"/>
                  </a:lnTo>
                  <a:lnTo>
                    <a:pt x="235700" y="263881"/>
                  </a:lnTo>
                  <a:lnTo>
                    <a:pt x="147723" y="263881"/>
                  </a:lnTo>
                  <a:lnTo>
                    <a:pt x="101550" y="254638"/>
                  </a:lnTo>
                  <a:lnTo>
                    <a:pt x="63799" y="229445"/>
                  </a:lnTo>
                  <a:lnTo>
                    <a:pt x="38324" y="192107"/>
                  </a:lnTo>
                  <a:lnTo>
                    <a:pt x="28976" y="146429"/>
                  </a:lnTo>
                  <a:lnTo>
                    <a:pt x="38324" y="100759"/>
                  </a:lnTo>
                  <a:lnTo>
                    <a:pt x="63799" y="63420"/>
                  </a:lnTo>
                  <a:lnTo>
                    <a:pt x="101550" y="38222"/>
                  </a:lnTo>
                  <a:lnTo>
                    <a:pt x="147723" y="28976"/>
                  </a:lnTo>
                  <a:lnTo>
                    <a:pt x="235693" y="28976"/>
                  </a:lnTo>
                  <a:lnTo>
                    <a:pt x="234965" y="28254"/>
                  </a:lnTo>
                  <a:lnTo>
                    <a:pt x="194413" y="7465"/>
                  </a:lnTo>
                  <a:lnTo>
                    <a:pt x="147723" y="0"/>
                  </a:lnTo>
                  <a:close/>
                </a:path>
                <a:path w="295909" h="293370">
                  <a:moveTo>
                    <a:pt x="235693" y="28976"/>
                  </a:moveTo>
                  <a:lnTo>
                    <a:pt x="147723" y="28976"/>
                  </a:lnTo>
                  <a:lnTo>
                    <a:pt x="193897" y="38222"/>
                  </a:lnTo>
                  <a:lnTo>
                    <a:pt x="231648" y="63420"/>
                  </a:lnTo>
                  <a:lnTo>
                    <a:pt x="257123" y="100759"/>
                  </a:lnTo>
                  <a:lnTo>
                    <a:pt x="266471" y="146429"/>
                  </a:lnTo>
                  <a:lnTo>
                    <a:pt x="257123" y="192107"/>
                  </a:lnTo>
                  <a:lnTo>
                    <a:pt x="231648" y="229445"/>
                  </a:lnTo>
                  <a:lnTo>
                    <a:pt x="193897" y="254638"/>
                  </a:lnTo>
                  <a:lnTo>
                    <a:pt x="147723" y="263881"/>
                  </a:lnTo>
                  <a:lnTo>
                    <a:pt x="235700" y="263881"/>
                  </a:lnTo>
                  <a:lnTo>
                    <a:pt x="266943" y="232914"/>
                  </a:lnTo>
                  <a:lnTo>
                    <a:pt x="287916" y="192717"/>
                  </a:lnTo>
                  <a:lnTo>
                    <a:pt x="295447" y="146429"/>
                  </a:lnTo>
                  <a:lnTo>
                    <a:pt x="287916" y="100148"/>
                  </a:lnTo>
                  <a:lnTo>
                    <a:pt x="266943" y="59952"/>
                  </a:lnTo>
                  <a:lnTo>
                    <a:pt x="235693" y="28976"/>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8" name="object 78"/>
            <p:cNvSpPr/>
            <p:nvPr/>
          </p:nvSpPr>
          <p:spPr>
            <a:xfrm>
              <a:off x="7480267" y="8223260"/>
              <a:ext cx="69850" cy="82550"/>
            </a:xfrm>
            <a:custGeom>
              <a:avLst/>
              <a:gdLst/>
              <a:ahLst/>
              <a:cxnLst/>
              <a:rect l="l" t="t" r="r" b="b"/>
              <a:pathLst>
                <a:path w="69850" h="82550">
                  <a:moveTo>
                    <a:pt x="0" y="0"/>
                  </a:moveTo>
                  <a:lnTo>
                    <a:pt x="0" y="82468"/>
                  </a:lnTo>
                  <a:lnTo>
                    <a:pt x="69525" y="82468"/>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9" name="object 79"/>
            <p:cNvSpPr/>
            <p:nvPr/>
          </p:nvSpPr>
          <p:spPr>
            <a:xfrm>
              <a:off x="7480267" y="8223260"/>
              <a:ext cx="69850" cy="82550"/>
            </a:xfrm>
            <a:custGeom>
              <a:avLst/>
              <a:gdLst/>
              <a:ahLst/>
              <a:cxnLst/>
              <a:rect l="l" t="t" r="r" b="b"/>
              <a:pathLst>
                <a:path w="69850" h="82550">
                  <a:moveTo>
                    <a:pt x="0" y="0"/>
                  </a:moveTo>
                  <a:lnTo>
                    <a:pt x="0" y="82468"/>
                  </a:lnTo>
                  <a:lnTo>
                    <a:pt x="69525" y="82468"/>
                  </a:lnTo>
                </a:path>
              </a:pathLst>
            </a:custGeom>
            <a:ln w="23181">
              <a:solidFill>
                <a:srgbClr val="0D64C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80" name="object 8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31</a:t>
            </a:fld>
            <a:endParaRPr spc="-25" dirty="0">
              <a:ea typeface="Hiragino Kaku Gothic Pro W3" panose="020B0300000000000000" pitchFamily="34" charset="-128"/>
            </a:endParaRPr>
          </a:p>
        </p:txBody>
      </p:sp>
      <p:sp>
        <p:nvSpPr>
          <p:cNvPr id="82" name="object 53">
            <a:extLst>
              <a:ext uri="{FF2B5EF4-FFF2-40B4-BE49-F238E27FC236}">
                <a16:creationId xmlns:a16="http://schemas.microsoft.com/office/drawing/2014/main" id="{27C3F92D-0B68-5E86-4003-781600D290DA}"/>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304" y="261416"/>
            <a:ext cx="6432550" cy="360680"/>
          </a:xfrm>
          <a:prstGeom prst="rect">
            <a:avLst/>
          </a:prstGeom>
        </p:spPr>
        <p:txBody>
          <a:bodyPr vert="horz" wrap="square" lIns="0" tIns="12700" rIns="0" bIns="0" rtlCol="0">
            <a:spAutoFit/>
          </a:bodyPr>
          <a:lstStyle/>
          <a:p>
            <a:pPr marL="12700">
              <a:lnSpc>
                <a:spcPct val="100000"/>
              </a:lnSpc>
              <a:spcBef>
                <a:spcPts val="100"/>
              </a:spcBef>
            </a:pPr>
            <a:r>
              <a:rPr sz="2200" spc="-30" dirty="0">
                <a:solidFill>
                  <a:srgbClr val="2F363F"/>
                </a:solidFill>
                <a:latin typeface="Hiragino Kaku Gothic Pro W3" panose="020B0300000000000000" pitchFamily="34" charset="-128"/>
                <a:ea typeface="Hiragino Kaku Gothic Pro W3" panose="020B0300000000000000" pitchFamily="34" charset="-128"/>
                <a:cs typeface="PMingLiU"/>
              </a:rPr>
              <a:t>クラウドサインが多くの企業に導入頂けている理由</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32</a:t>
            </a:fld>
            <a:endParaRPr spc="-25" dirty="0">
              <a:ea typeface="Hiragino Kaku Gothic Pro W3" panose="020B0300000000000000" pitchFamily="34" charset="-128"/>
            </a:endParaRPr>
          </a:p>
        </p:txBody>
      </p:sp>
      <p:sp>
        <p:nvSpPr>
          <p:cNvPr id="3" name="object 3"/>
          <p:cNvSpPr txBox="1"/>
          <p:nvPr/>
        </p:nvSpPr>
        <p:spPr>
          <a:xfrm>
            <a:off x="3615490" y="4445716"/>
            <a:ext cx="7618095" cy="1045607"/>
          </a:xfrm>
          <a:prstGeom prst="rect">
            <a:avLst/>
          </a:prstGeom>
        </p:spPr>
        <p:txBody>
          <a:bodyPr vert="horz" wrap="square" lIns="0" tIns="12700" rIns="0" bIns="0" rtlCol="0">
            <a:spAutoFit/>
          </a:bodyPr>
          <a:lstStyle/>
          <a:p>
            <a:pPr marL="12700">
              <a:lnSpc>
                <a:spcPct val="100000"/>
              </a:lnSpc>
              <a:spcBef>
                <a:spcPts val="100"/>
              </a:spcBef>
            </a:pPr>
            <a:r>
              <a:rPr sz="2700" b="1" spc="-5" dirty="0">
                <a:solidFill>
                  <a:srgbClr val="3B3B3B"/>
                </a:solidFill>
                <a:latin typeface="Hiragino Kaku Gothic Pro W3" panose="020B0300000000000000" pitchFamily="34" charset="-128"/>
                <a:ea typeface="Hiragino Kaku Gothic Pro W3" panose="020B0300000000000000" pitchFamily="34" charset="-128"/>
                <a:cs typeface="PMingLiU"/>
              </a:rPr>
              <a:t>法令上の電子署名に該当するサービス</a:t>
            </a:r>
            <a:endParaRPr sz="2700" b="1" dirty="0">
              <a:latin typeface="Hiragino Kaku Gothic Pro W3" panose="020B0300000000000000" pitchFamily="34" charset="-128"/>
              <a:ea typeface="Hiragino Kaku Gothic Pro W3" panose="020B0300000000000000" pitchFamily="34" charset="-128"/>
              <a:cs typeface="PMingLiU"/>
            </a:endParaRPr>
          </a:p>
          <a:p>
            <a:pPr marL="63500" marR="5080">
              <a:lnSpc>
                <a:spcPct val="125000"/>
              </a:lnSpc>
              <a:spcBef>
                <a:spcPts val="715"/>
              </a:spcBef>
            </a:pP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総務省</a:t>
            </a:r>
            <a:r>
              <a:rPr sz="1400" spc="20" dirty="0">
                <a:solidFill>
                  <a:srgbClr val="667483"/>
                </a:solidFill>
                <a:latin typeface="Hiragino Kaku Gothic Pro W3" panose="020B0300000000000000" pitchFamily="34" charset="-128"/>
                <a:ea typeface="Hiragino Kaku Gothic Pro W3" panose="020B0300000000000000" pitchFamily="34" charset="-128"/>
                <a:cs typeface="PMingLiU"/>
              </a:rPr>
              <a:t>/</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法務省のウェブ</a:t>
            </a:r>
            <a:r>
              <a:rPr sz="1400" spc="-10" dirty="0">
                <a:solidFill>
                  <a:srgbClr val="667483"/>
                </a:solidFill>
                <a:latin typeface="Hiragino Kaku Gothic Pro W3" panose="020B0300000000000000" pitchFamily="34" charset="-128"/>
                <a:ea typeface="Hiragino Kaku Gothic Pro W3" panose="020B0300000000000000" pitchFamily="34" charset="-128"/>
                <a:cs typeface="PMingLiU"/>
              </a:rPr>
              <a:t>サ</a:t>
            </a: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イトにおいて</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も、電子署名法</a:t>
            </a:r>
            <a:r>
              <a:rPr sz="1400" spc="25" dirty="0">
                <a:solidFill>
                  <a:srgbClr val="667483"/>
                </a:solidFill>
                <a:latin typeface="Hiragino Kaku Gothic Pro W3" panose="020B0300000000000000" pitchFamily="34" charset="-128"/>
                <a:ea typeface="Hiragino Kaku Gothic Pro W3" panose="020B0300000000000000" pitchFamily="34" charset="-128"/>
                <a:cs typeface="PMingLiU"/>
              </a:rPr>
              <a:t>2</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条</a:t>
            </a:r>
            <a:r>
              <a:rPr sz="1400" spc="25" dirty="0">
                <a:solidFill>
                  <a:srgbClr val="667483"/>
                </a:solidFill>
                <a:latin typeface="Hiragino Kaku Gothic Pro W3" panose="020B0300000000000000" pitchFamily="34" charset="-128"/>
                <a:ea typeface="Hiragino Kaku Gothic Pro W3" panose="020B0300000000000000" pitchFamily="34" charset="-128"/>
                <a:cs typeface="PMingLiU"/>
              </a:rPr>
              <a:t>1</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項への該当性が確認された電子契</a:t>
            </a:r>
            <a:r>
              <a:rPr sz="1400" spc="10" dirty="0">
                <a:solidFill>
                  <a:srgbClr val="667483"/>
                </a:solidFill>
                <a:latin typeface="Hiragino Kaku Gothic Pro W3" panose="020B0300000000000000" pitchFamily="34" charset="-128"/>
                <a:ea typeface="Hiragino Kaku Gothic Pro W3" panose="020B0300000000000000" pitchFamily="34" charset="-128"/>
                <a:cs typeface="PMingLiU"/>
              </a:rPr>
              <a:t>約サービスの第</a:t>
            </a: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1</a:t>
            </a:r>
            <a:r>
              <a:rPr sz="1400" spc="10" dirty="0">
                <a:solidFill>
                  <a:srgbClr val="667483"/>
                </a:solidFill>
                <a:latin typeface="Hiragino Kaku Gothic Pro W3" panose="020B0300000000000000" pitchFamily="34" charset="-128"/>
                <a:ea typeface="Hiragino Kaku Gothic Pro W3" panose="020B0300000000000000" pitchFamily="34" charset="-128"/>
                <a:cs typeface="PMingLiU"/>
              </a:rPr>
              <a:t>号案件と</a:t>
            </a:r>
            <a:r>
              <a:rPr sz="1400" spc="-75" dirty="0">
                <a:solidFill>
                  <a:srgbClr val="667483"/>
                </a:solidFill>
                <a:latin typeface="Hiragino Kaku Gothic Pro W3" panose="020B0300000000000000" pitchFamily="34" charset="-128"/>
                <a:ea typeface="Hiragino Kaku Gothic Pro W3" panose="020B0300000000000000" pitchFamily="34" charset="-128"/>
                <a:cs typeface="PMingLiU"/>
              </a:rPr>
              <a:t>し</a:t>
            </a:r>
            <a:r>
              <a:rPr sz="1400" spc="-15" dirty="0">
                <a:solidFill>
                  <a:srgbClr val="667483"/>
                </a:solidFill>
                <a:latin typeface="Hiragino Kaku Gothic Pro W3" panose="020B0300000000000000" pitchFamily="34" charset="-128"/>
                <a:ea typeface="Hiragino Kaku Gothic Pro W3" panose="020B0300000000000000" pitchFamily="34" charset="-128"/>
                <a:cs typeface="PMingLiU"/>
              </a:rPr>
              <a:t>て掲示されており、安心安全にご利用できるサービスです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a:spLocks noGrp="1"/>
          </p:cNvSpPr>
          <p:nvPr>
            <p:ph type="title"/>
          </p:nvPr>
        </p:nvSpPr>
        <p:spPr>
          <a:xfrm>
            <a:off x="3615490" y="2418302"/>
            <a:ext cx="2514600" cy="428322"/>
          </a:xfrm>
          <a:prstGeom prst="rect">
            <a:avLst/>
          </a:prstGeom>
        </p:spPr>
        <p:txBody>
          <a:bodyPr vert="horz" wrap="square" lIns="0" tIns="12700" rIns="0" bIns="0" rtlCol="0">
            <a:spAutoFit/>
          </a:bodyPr>
          <a:lstStyle/>
          <a:p>
            <a:pPr marL="12700">
              <a:lnSpc>
                <a:spcPct val="100000"/>
              </a:lnSpc>
              <a:spcBef>
                <a:spcPts val="100"/>
              </a:spcBef>
            </a:pPr>
            <a:r>
              <a:rPr sz="2700" b="1" spc="-10" dirty="0">
                <a:solidFill>
                  <a:srgbClr val="3B3B3B"/>
                </a:solidFill>
                <a:latin typeface="Hiragino Kaku Gothic Pro W3" panose="020B0300000000000000" pitchFamily="34" charset="-128"/>
                <a:ea typeface="Hiragino Kaku Gothic Pro W3" panose="020B0300000000000000" pitchFamily="34" charset="-128"/>
              </a:rPr>
              <a:t>知名度と信頼性</a:t>
            </a:r>
            <a:endParaRPr sz="2700" b="1" dirty="0">
              <a:latin typeface="Hiragino Kaku Gothic Pro W3" panose="020B0300000000000000" pitchFamily="34" charset="-128"/>
              <a:ea typeface="Hiragino Kaku Gothic Pro W3" panose="020B0300000000000000" pitchFamily="34" charset="-128"/>
            </a:endParaRPr>
          </a:p>
        </p:txBody>
      </p:sp>
      <p:sp>
        <p:nvSpPr>
          <p:cNvPr id="7" name="object 7"/>
          <p:cNvSpPr txBox="1"/>
          <p:nvPr/>
        </p:nvSpPr>
        <p:spPr>
          <a:xfrm>
            <a:off x="3666290" y="2951443"/>
            <a:ext cx="7755255" cy="584200"/>
          </a:xfrm>
          <a:prstGeom prst="rect">
            <a:avLst/>
          </a:prstGeom>
        </p:spPr>
        <p:txBody>
          <a:bodyPr vert="horz" wrap="square" lIns="0" tIns="78740" rIns="0" bIns="0" rtlCol="0">
            <a:spAutoFit/>
          </a:bodyPr>
          <a:lstStyle/>
          <a:p>
            <a:pPr marL="12700">
              <a:lnSpc>
                <a:spcPct val="100000"/>
              </a:lnSpc>
              <a:spcBef>
                <a:spcPts val="620"/>
              </a:spcBef>
            </a:pPr>
            <a:r>
              <a:rPr sz="1400" spc="-10" dirty="0">
                <a:solidFill>
                  <a:srgbClr val="667483"/>
                </a:solidFill>
                <a:latin typeface="Hiragino Kaku Gothic Pro W3" panose="020B0300000000000000" pitchFamily="34" charset="-128"/>
                <a:ea typeface="Hiragino Kaku Gothic Pro W3" panose="020B0300000000000000" pitchFamily="34" charset="-128"/>
                <a:cs typeface="PMingLiU"/>
              </a:rPr>
              <a:t>国内で圧倒的に利用されて</a:t>
            </a:r>
            <a:r>
              <a:rPr sz="1400" dirty="0">
                <a:solidFill>
                  <a:srgbClr val="667483"/>
                </a:solidFill>
                <a:latin typeface="Hiragino Kaku Gothic Pro W3" panose="020B0300000000000000" pitchFamily="34" charset="-128"/>
                <a:ea typeface="Hiragino Kaku Gothic Pro W3" panose="020B0300000000000000" pitchFamily="34" charset="-128"/>
                <a:cs typeface="PMingLiU"/>
              </a:rPr>
              <a:t>いるシェアNo.1の電子契約サービ</a:t>
            </a:r>
            <a:r>
              <a:rPr sz="1400" spc="-50" dirty="0">
                <a:solidFill>
                  <a:srgbClr val="667483"/>
                </a:solidFill>
                <a:latin typeface="Hiragino Kaku Gothic Pro W3" panose="020B0300000000000000" pitchFamily="34" charset="-128"/>
                <a:ea typeface="Hiragino Kaku Gothic Pro W3" panose="020B0300000000000000" pitchFamily="34" charset="-128"/>
                <a:cs typeface="PMingLiU"/>
              </a:rPr>
              <a:t>ス</a:t>
            </a:r>
            <a:endParaRPr sz="14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520"/>
              </a:spcBef>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各業界大手等での圧倒的な利用実績から、受信側の受入率/自社電子化浸透率に大きく寄与します</a:t>
            </a:r>
            <a:endParaRPr sz="1400">
              <a:latin typeface="Hiragino Kaku Gothic Pro W3" panose="020B0300000000000000" pitchFamily="34" charset="-128"/>
              <a:ea typeface="Hiragino Kaku Gothic Pro W3" panose="020B0300000000000000" pitchFamily="34" charset="-128"/>
              <a:cs typeface="PMingLiU"/>
            </a:endParaRPr>
          </a:p>
        </p:txBody>
      </p:sp>
      <p:sp>
        <p:nvSpPr>
          <p:cNvPr id="8" name="object 8"/>
          <p:cNvSpPr txBox="1"/>
          <p:nvPr/>
        </p:nvSpPr>
        <p:spPr>
          <a:xfrm>
            <a:off x="3615490" y="6162854"/>
            <a:ext cx="7794625" cy="1211580"/>
          </a:xfrm>
          <a:prstGeom prst="rect">
            <a:avLst/>
          </a:prstGeom>
        </p:spPr>
        <p:txBody>
          <a:bodyPr vert="horz" wrap="square" lIns="0" tIns="198755" rIns="0" bIns="0" rtlCol="0">
            <a:spAutoFit/>
          </a:bodyPr>
          <a:lstStyle/>
          <a:p>
            <a:pPr marL="12700">
              <a:lnSpc>
                <a:spcPct val="100000"/>
              </a:lnSpc>
              <a:spcBef>
                <a:spcPts val="1565"/>
              </a:spcBef>
            </a:pPr>
            <a:r>
              <a:rPr sz="2700" b="1" spc="-10" dirty="0">
                <a:solidFill>
                  <a:srgbClr val="3B3B3B"/>
                </a:solidFill>
                <a:latin typeface="Hiragino Kaku Gothic Pro W3" panose="020B0300000000000000" pitchFamily="34" charset="-128"/>
                <a:ea typeface="Hiragino Kaku Gothic Pro W3" panose="020B0300000000000000" pitchFamily="34" charset="-128"/>
                <a:cs typeface="PMingLiU"/>
              </a:rPr>
              <a:t>活用のしやすさ</a:t>
            </a:r>
            <a:endParaRPr sz="2700" b="1" dirty="0">
              <a:latin typeface="Hiragino Kaku Gothic Pro W3" panose="020B0300000000000000" pitchFamily="34" charset="-128"/>
              <a:ea typeface="Hiragino Kaku Gothic Pro W3" panose="020B0300000000000000" pitchFamily="34" charset="-128"/>
              <a:cs typeface="PMingLiU"/>
            </a:endParaRPr>
          </a:p>
          <a:p>
            <a:pPr marL="63500" marR="5080">
              <a:lnSpc>
                <a:spcPct val="125000"/>
              </a:lnSpc>
              <a:spcBef>
                <a:spcPts val="310"/>
              </a:spcBef>
            </a:pPr>
            <a:r>
              <a:rPr sz="1400" dirty="0">
                <a:solidFill>
                  <a:srgbClr val="667483"/>
                </a:solidFill>
                <a:latin typeface="Hiragino Kaku Gothic Pro W3" panose="020B0300000000000000" pitchFamily="34" charset="-128"/>
                <a:ea typeface="Hiragino Kaku Gothic Pro W3" panose="020B0300000000000000" pitchFamily="34" charset="-128"/>
                <a:cs typeface="PMingLiU"/>
              </a:rPr>
              <a:t>受信者目線で利用しやすいUI/UX</a:t>
            </a: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、他サービスとの連携性、紙の契約書の一元管理など電子契約</a:t>
            </a:r>
            <a:r>
              <a:rPr sz="1400" spc="-50" dirty="0">
                <a:solidFill>
                  <a:srgbClr val="667483"/>
                </a:solidFill>
                <a:latin typeface="Hiragino Kaku Gothic Pro W3" panose="020B0300000000000000" pitchFamily="34" charset="-128"/>
                <a:ea typeface="Hiragino Kaku Gothic Pro W3" panose="020B0300000000000000" pitchFamily="34" charset="-128"/>
                <a:cs typeface="PMingLiU"/>
              </a:rPr>
              <a:t>だけに囚われず、様々なシーンでご利用いただくことの出来るサービスです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12" name="object 53">
            <a:extLst>
              <a:ext uri="{FF2B5EF4-FFF2-40B4-BE49-F238E27FC236}">
                <a16:creationId xmlns:a16="http://schemas.microsoft.com/office/drawing/2014/main" id="{0B8BBF25-E666-5B51-8DCA-D702F4C96948}"/>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grpSp>
        <p:nvGrpSpPr>
          <p:cNvPr id="25" name="グループ">
            <a:extLst>
              <a:ext uri="{FF2B5EF4-FFF2-40B4-BE49-F238E27FC236}">
                <a16:creationId xmlns:a16="http://schemas.microsoft.com/office/drawing/2014/main" id="{79343202-F6CA-069C-E2D6-8681C4898B6B}"/>
              </a:ext>
            </a:extLst>
          </p:cNvPr>
          <p:cNvGrpSpPr/>
          <p:nvPr/>
        </p:nvGrpSpPr>
        <p:grpSpPr>
          <a:xfrm>
            <a:off x="1804341" y="2383412"/>
            <a:ext cx="1733658" cy="1335600"/>
            <a:chOff x="0" y="0"/>
            <a:chExt cx="1733657" cy="1335598"/>
          </a:xfrm>
        </p:grpSpPr>
        <p:sp>
          <p:nvSpPr>
            <p:cNvPr id="26" name="四角形">
              <a:extLst>
                <a:ext uri="{FF2B5EF4-FFF2-40B4-BE49-F238E27FC236}">
                  <a16:creationId xmlns:a16="http://schemas.microsoft.com/office/drawing/2014/main" id="{FE02BFA7-267F-CE63-803E-D3CF81C118E5}"/>
                </a:ext>
              </a:extLst>
            </p:cNvPr>
            <p:cNvSpPr/>
            <p:nvPr/>
          </p:nvSpPr>
          <p:spPr>
            <a:xfrm>
              <a:off x="0" y="0"/>
              <a:ext cx="1733658" cy="1335599"/>
            </a:xfrm>
            <a:prstGeom prst="rect">
              <a:avLst/>
            </a:prstGeom>
            <a:solidFill>
              <a:srgbClr val="F4F7FA"/>
            </a:solidFill>
            <a:ln w="12700" cap="flat">
              <a:noFill/>
              <a:miter lim="400000"/>
            </a:ln>
            <a:effectLst/>
          </p:spPr>
          <p:txBody>
            <a:bodyPr wrap="square" lIns="50800" tIns="50800" rIns="50800" bIns="50800" numCol="1" anchor="ctr">
              <a:noAutofit/>
            </a:bodyPr>
            <a:lstStyle/>
            <a:p>
              <a:pPr algn="ctr" defTabSz="584200" rtl="0" hangingPunct="0">
                <a:defRPr sz="2200" spc="0">
                  <a:solidFill>
                    <a:srgbClr val="FFFFFF"/>
                  </a:solidFill>
                  <a:latin typeface="+mn-lt"/>
                  <a:ea typeface="+mn-ea"/>
                  <a:cs typeface="+mn-cs"/>
                  <a:sym typeface="ヒラギノ角ゴシック W3"/>
                </a:defRPr>
              </a:pPr>
              <a:endParaRPr sz="2200">
                <a:solidFill>
                  <a:srgbClr val="FFFFFF"/>
                </a:solidFill>
                <a:latin typeface="Hiragino Kaku Gothic Pro W3" panose="020B0300000000000000" pitchFamily="34" charset="-128"/>
                <a:ea typeface="Hiragino Kaku Gothic Pro W3" panose="020B0300000000000000" pitchFamily="34" charset="-128"/>
                <a:cs typeface="+mn-cs"/>
                <a:sym typeface="ヒラギノ角ゴシック W3"/>
              </a:endParaRPr>
            </a:p>
          </p:txBody>
        </p:sp>
        <p:sp>
          <p:nvSpPr>
            <p:cNvPr id="27" name="理由">
              <a:extLst>
                <a:ext uri="{FF2B5EF4-FFF2-40B4-BE49-F238E27FC236}">
                  <a16:creationId xmlns:a16="http://schemas.microsoft.com/office/drawing/2014/main" id="{21ADD554-E1F5-B95A-B4BB-E6315F8F6A55}"/>
                </a:ext>
              </a:extLst>
            </p:cNvPr>
            <p:cNvSpPr txBox="1"/>
            <p:nvPr/>
          </p:nvSpPr>
          <p:spPr>
            <a:xfrm>
              <a:off x="130014" y="232923"/>
              <a:ext cx="1473630" cy="316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1800" spc="0">
                  <a:solidFill>
                    <a:srgbClr val="0D64C9"/>
                  </a:solidFill>
                </a:defRPr>
              </a:lvl1pPr>
            </a:lstStyle>
            <a:p>
              <a:pPr algn="ctr" rtl="0" hangingPunct="0"/>
              <a:r>
                <a:rPr dirty="0" err="1">
                  <a:latin typeface="Hiragino Kaku Gothic Pro W3" panose="020B0300000000000000" pitchFamily="34" charset="-128"/>
                  <a:ea typeface="Hiragino Kaku Gothic Pro W3" panose="020B0300000000000000" pitchFamily="34" charset="-128"/>
                  <a:sym typeface="ヒラギノ角ゴシック W6"/>
                </a:rPr>
                <a:t>理由</a:t>
              </a:r>
              <a:endParaRPr dirty="0">
                <a:latin typeface="Hiragino Kaku Gothic Pro W3" panose="020B0300000000000000" pitchFamily="34" charset="-128"/>
                <a:ea typeface="Hiragino Kaku Gothic Pro W3" panose="020B0300000000000000" pitchFamily="34" charset="-128"/>
                <a:sym typeface="ヒラギノ角ゴシック W6"/>
              </a:endParaRPr>
            </a:p>
          </p:txBody>
        </p:sp>
        <p:sp>
          <p:nvSpPr>
            <p:cNvPr id="28" name="1">
              <a:extLst>
                <a:ext uri="{FF2B5EF4-FFF2-40B4-BE49-F238E27FC236}">
                  <a16:creationId xmlns:a16="http://schemas.microsoft.com/office/drawing/2014/main" id="{191F4032-E45E-4626-448B-2225BA628B2A}"/>
                </a:ext>
              </a:extLst>
            </p:cNvPr>
            <p:cNvSpPr txBox="1"/>
            <p:nvPr/>
          </p:nvSpPr>
          <p:spPr>
            <a:xfrm>
              <a:off x="722731" y="439571"/>
              <a:ext cx="300896" cy="7712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4000" b="1" spc="0">
                  <a:solidFill>
                    <a:srgbClr val="0D64C9"/>
                  </a:solidFill>
                  <a:latin typeface="Arial"/>
                  <a:ea typeface="Arial"/>
                  <a:cs typeface="Arial"/>
                  <a:sym typeface="Arial"/>
                </a:defRPr>
              </a:lvl1pPr>
            </a:lstStyle>
            <a:p>
              <a:pPr algn="ctr" rtl="0" hangingPunct="0"/>
              <a:r>
                <a:rPr sz="3200" dirty="0">
                  <a:latin typeface="Hiragino Kaku Gothic Pro W3" panose="020B0300000000000000" pitchFamily="34" charset="-128"/>
                  <a:ea typeface="Hiragino Kaku Gothic Pro W3" panose="020B0300000000000000" pitchFamily="34" charset="-128"/>
                </a:rPr>
                <a:t>1</a:t>
              </a:r>
            </a:p>
          </p:txBody>
        </p:sp>
      </p:grpSp>
      <p:grpSp>
        <p:nvGrpSpPr>
          <p:cNvPr id="29" name="グループ">
            <a:extLst>
              <a:ext uri="{FF2B5EF4-FFF2-40B4-BE49-F238E27FC236}">
                <a16:creationId xmlns:a16="http://schemas.microsoft.com/office/drawing/2014/main" id="{75B797AC-31AA-4C86-775D-C29A6E289C6B}"/>
              </a:ext>
            </a:extLst>
          </p:cNvPr>
          <p:cNvGrpSpPr/>
          <p:nvPr/>
        </p:nvGrpSpPr>
        <p:grpSpPr>
          <a:xfrm>
            <a:off x="1804341" y="4359058"/>
            <a:ext cx="1733658" cy="1335600"/>
            <a:chOff x="0" y="0"/>
            <a:chExt cx="1733657" cy="1335598"/>
          </a:xfrm>
        </p:grpSpPr>
        <p:sp>
          <p:nvSpPr>
            <p:cNvPr id="30" name="四角形">
              <a:extLst>
                <a:ext uri="{FF2B5EF4-FFF2-40B4-BE49-F238E27FC236}">
                  <a16:creationId xmlns:a16="http://schemas.microsoft.com/office/drawing/2014/main" id="{B5A54D49-7DE7-9D83-BCA4-5553ECC17F83}"/>
                </a:ext>
              </a:extLst>
            </p:cNvPr>
            <p:cNvSpPr/>
            <p:nvPr/>
          </p:nvSpPr>
          <p:spPr>
            <a:xfrm>
              <a:off x="0" y="0"/>
              <a:ext cx="1733658" cy="1335599"/>
            </a:xfrm>
            <a:prstGeom prst="rect">
              <a:avLst/>
            </a:prstGeom>
            <a:solidFill>
              <a:srgbClr val="F4F7FA"/>
            </a:solidFill>
            <a:ln w="12700" cap="flat">
              <a:noFill/>
              <a:miter lim="400000"/>
            </a:ln>
            <a:effectLst/>
          </p:spPr>
          <p:txBody>
            <a:bodyPr wrap="square" lIns="50800" tIns="50800" rIns="50800" bIns="50800" numCol="1" anchor="ctr">
              <a:noAutofit/>
            </a:bodyPr>
            <a:lstStyle/>
            <a:p>
              <a:pPr algn="ctr" defTabSz="584200" rtl="0" hangingPunct="0">
                <a:defRPr sz="2200" spc="0">
                  <a:solidFill>
                    <a:srgbClr val="FFFFFF"/>
                  </a:solidFill>
                  <a:latin typeface="+mn-lt"/>
                  <a:ea typeface="+mn-ea"/>
                  <a:cs typeface="+mn-cs"/>
                  <a:sym typeface="ヒラギノ角ゴシック W3"/>
                </a:defRPr>
              </a:pPr>
              <a:endParaRPr sz="2200">
                <a:solidFill>
                  <a:srgbClr val="FFFFFF"/>
                </a:solidFill>
                <a:latin typeface="Hiragino Kaku Gothic Pro W3" panose="020B0300000000000000" pitchFamily="34" charset="-128"/>
                <a:ea typeface="Hiragino Kaku Gothic Pro W3" panose="020B0300000000000000" pitchFamily="34" charset="-128"/>
                <a:cs typeface="+mn-cs"/>
                <a:sym typeface="ヒラギノ角ゴシック W3"/>
              </a:endParaRPr>
            </a:p>
          </p:txBody>
        </p:sp>
        <p:sp>
          <p:nvSpPr>
            <p:cNvPr id="31" name="2">
              <a:extLst>
                <a:ext uri="{FF2B5EF4-FFF2-40B4-BE49-F238E27FC236}">
                  <a16:creationId xmlns:a16="http://schemas.microsoft.com/office/drawing/2014/main" id="{01203AB0-BC09-8339-0C40-3BB4214F41A1}"/>
                </a:ext>
              </a:extLst>
            </p:cNvPr>
            <p:cNvSpPr txBox="1"/>
            <p:nvPr/>
          </p:nvSpPr>
          <p:spPr>
            <a:xfrm>
              <a:off x="722731" y="439570"/>
              <a:ext cx="300896" cy="7712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4000" b="1" spc="0">
                  <a:solidFill>
                    <a:srgbClr val="0D64C9"/>
                  </a:solidFill>
                  <a:latin typeface="Arial"/>
                  <a:ea typeface="Arial"/>
                  <a:cs typeface="Arial"/>
                  <a:sym typeface="Arial"/>
                </a:defRPr>
              </a:lvl1pPr>
            </a:lstStyle>
            <a:p>
              <a:pPr algn="ctr" rtl="0" hangingPunct="0"/>
              <a:r>
                <a:rPr sz="3200" dirty="0">
                  <a:latin typeface="Hiragino Kaku Gothic Pro W3" panose="020B0300000000000000" pitchFamily="34" charset="-128"/>
                  <a:ea typeface="Hiragino Kaku Gothic Pro W3" panose="020B0300000000000000" pitchFamily="34" charset="-128"/>
                </a:rPr>
                <a:t>2</a:t>
              </a:r>
            </a:p>
          </p:txBody>
        </p:sp>
        <p:sp>
          <p:nvSpPr>
            <p:cNvPr id="32" name="理由">
              <a:extLst>
                <a:ext uri="{FF2B5EF4-FFF2-40B4-BE49-F238E27FC236}">
                  <a16:creationId xmlns:a16="http://schemas.microsoft.com/office/drawing/2014/main" id="{422E306D-9B8D-6194-A726-52E460F899EB}"/>
                </a:ext>
              </a:extLst>
            </p:cNvPr>
            <p:cNvSpPr txBox="1"/>
            <p:nvPr/>
          </p:nvSpPr>
          <p:spPr>
            <a:xfrm>
              <a:off x="130014" y="232923"/>
              <a:ext cx="1473630" cy="316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1800" spc="0">
                  <a:solidFill>
                    <a:srgbClr val="0D64C9"/>
                  </a:solidFill>
                </a:defRPr>
              </a:lvl1pPr>
            </a:lstStyle>
            <a:p>
              <a:pPr algn="ctr" rtl="0" hangingPunct="0"/>
              <a:r>
                <a:rPr>
                  <a:latin typeface="Hiragino Kaku Gothic Pro W3" panose="020B0300000000000000" pitchFamily="34" charset="-128"/>
                  <a:ea typeface="Hiragino Kaku Gothic Pro W3" panose="020B0300000000000000" pitchFamily="34" charset="-128"/>
                  <a:sym typeface="ヒラギノ角ゴシック W6"/>
                </a:rPr>
                <a:t>理由</a:t>
              </a:r>
            </a:p>
          </p:txBody>
        </p:sp>
      </p:grpSp>
      <p:grpSp>
        <p:nvGrpSpPr>
          <p:cNvPr id="33" name="グループ">
            <a:extLst>
              <a:ext uri="{FF2B5EF4-FFF2-40B4-BE49-F238E27FC236}">
                <a16:creationId xmlns:a16="http://schemas.microsoft.com/office/drawing/2014/main" id="{99E5E2C0-1B3E-84E9-7942-BEB00BCEB77E}"/>
              </a:ext>
            </a:extLst>
          </p:cNvPr>
          <p:cNvGrpSpPr/>
          <p:nvPr/>
        </p:nvGrpSpPr>
        <p:grpSpPr>
          <a:xfrm>
            <a:off x="1804341" y="6284400"/>
            <a:ext cx="1733658" cy="1335600"/>
            <a:chOff x="0" y="0"/>
            <a:chExt cx="1733657" cy="1335598"/>
          </a:xfrm>
        </p:grpSpPr>
        <p:sp>
          <p:nvSpPr>
            <p:cNvPr id="34" name="四角形">
              <a:extLst>
                <a:ext uri="{FF2B5EF4-FFF2-40B4-BE49-F238E27FC236}">
                  <a16:creationId xmlns:a16="http://schemas.microsoft.com/office/drawing/2014/main" id="{C48BD47D-CE83-5E52-C92C-CED9F8984EBC}"/>
                </a:ext>
              </a:extLst>
            </p:cNvPr>
            <p:cNvSpPr/>
            <p:nvPr/>
          </p:nvSpPr>
          <p:spPr>
            <a:xfrm>
              <a:off x="0" y="0"/>
              <a:ext cx="1733658" cy="1335599"/>
            </a:xfrm>
            <a:prstGeom prst="rect">
              <a:avLst/>
            </a:prstGeom>
            <a:solidFill>
              <a:srgbClr val="F4F7FA"/>
            </a:solidFill>
            <a:ln w="12700" cap="flat">
              <a:noFill/>
              <a:miter lim="400000"/>
            </a:ln>
            <a:effectLst/>
          </p:spPr>
          <p:txBody>
            <a:bodyPr wrap="square" lIns="50800" tIns="50800" rIns="50800" bIns="50800" numCol="1" anchor="ctr">
              <a:noAutofit/>
            </a:bodyPr>
            <a:lstStyle/>
            <a:p>
              <a:pPr algn="ctr" defTabSz="584200" rtl="0" hangingPunct="0">
                <a:defRPr sz="2200" spc="0">
                  <a:solidFill>
                    <a:srgbClr val="FFFFFF"/>
                  </a:solidFill>
                  <a:latin typeface="+mn-lt"/>
                  <a:ea typeface="+mn-ea"/>
                  <a:cs typeface="+mn-cs"/>
                  <a:sym typeface="ヒラギノ角ゴシック W3"/>
                </a:defRPr>
              </a:pPr>
              <a:endParaRPr sz="2200">
                <a:solidFill>
                  <a:srgbClr val="FFFFFF"/>
                </a:solidFill>
                <a:latin typeface="Hiragino Kaku Gothic Pro W3" panose="020B0300000000000000" pitchFamily="34" charset="-128"/>
                <a:ea typeface="Hiragino Kaku Gothic Pro W3" panose="020B0300000000000000" pitchFamily="34" charset="-128"/>
                <a:cs typeface="+mn-cs"/>
                <a:sym typeface="ヒラギノ角ゴシック W3"/>
              </a:endParaRPr>
            </a:p>
          </p:txBody>
        </p:sp>
        <p:sp>
          <p:nvSpPr>
            <p:cNvPr id="35" name="3">
              <a:extLst>
                <a:ext uri="{FF2B5EF4-FFF2-40B4-BE49-F238E27FC236}">
                  <a16:creationId xmlns:a16="http://schemas.microsoft.com/office/drawing/2014/main" id="{A19D8FD7-D79E-4B5B-0C5A-630F15130D4A}"/>
                </a:ext>
              </a:extLst>
            </p:cNvPr>
            <p:cNvSpPr txBox="1"/>
            <p:nvPr/>
          </p:nvSpPr>
          <p:spPr>
            <a:xfrm>
              <a:off x="716380" y="439571"/>
              <a:ext cx="300897" cy="7712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4000" b="1" spc="0">
                  <a:solidFill>
                    <a:srgbClr val="0D64C9"/>
                  </a:solidFill>
                  <a:latin typeface="Arial"/>
                  <a:ea typeface="Arial"/>
                  <a:cs typeface="Arial"/>
                  <a:sym typeface="Arial"/>
                </a:defRPr>
              </a:lvl1pPr>
            </a:lstStyle>
            <a:p>
              <a:pPr algn="ctr" rtl="0" hangingPunct="0"/>
              <a:r>
                <a:rPr sz="3200" dirty="0">
                  <a:latin typeface="Hiragino Kaku Gothic Pro W3" panose="020B0300000000000000" pitchFamily="34" charset="-128"/>
                  <a:ea typeface="Hiragino Kaku Gothic Pro W3" panose="020B0300000000000000" pitchFamily="34" charset="-128"/>
                </a:rPr>
                <a:t>3</a:t>
              </a:r>
            </a:p>
          </p:txBody>
        </p:sp>
        <p:sp>
          <p:nvSpPr>
            <p:cNvPr id="36" name="理由">
              <a:extLst>
                <a:ext uri="{FF2B5EF4-FFF2-40B4-BE49-F238E27FC236}">
                  <a16:creationId xmlns:a16="http://schemas.microsoft.com/office/drawing/2014/main" id="{EFFCD924-0AF0-81D8-B014-4ECAF99B2DEC}"/>
                </a:ext>
              </a:extLst>
            </p:cNvPr>
            <p:cNvSpPr txBox="1"/>
            <p:nvPr/>
          </p:nvSpPr>
          <p:spPr>
            <a:xfrm>
              <a:off x="130014" y="232922"/>
              <a:ext cx="1473630" cy="316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1800" spc="0">
                  <a:solidFill>
                    <a:srgbClr val="0D64C9"/>
                  </a:solidFill>
                </a:defRPr>
              </a:lvl1pPr>
            </a:lstStyle>
            <a:p>
              <a:pPr algn="ctr" rtl="0" hangingPunct="0"/>
              <a:r>
                <a:rPr>
                  <a:latin typeface="Hiragino Kaku Gothic Pro W3" panose="020B0300000000000000" pitchFamily="34" charset="-128"/>
                  <a:ea typeface="Hiragino Kaku Gothic Pro W3" panose="020B0300000000000000" pitchFamily="34" charset="-128"/>
                  <a:sym typeface="ヒラギノ角ゴシック W6"/>
                </a:rPr>
                <a:t>理由</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1099" y="5625270"/>
            <a:ext cx="5511800" cy="633095"/>
          </a:xfrm>
          <a:prstGeom prst="rect">
            <a:avLst/>
          </a:prstGeom>
        </p:spPr>
        <p:txBody>
          <a:bodyPr vert="horz" wrap="square" lIns="0" tIns="73025" rIns="0" bIns="0" rtlCol="0">
            <a:spAutoFit/>
          </a:bodyPr>
          <a:lstStyle/>
          <a:p>
            <a:pPr marL="342265" indent="-342265">
              <a:lnSpc>
                <a:spcPct val="100000"/>
              </a:lnSpc>
              <a:spcBef>
                <a:spcPts val="575"/>
              </a:spcBef>
              <a:buClr>
                <a:srgbClr val="0066D0"/>
              </a:buClr>
              <a:buChar char="•"/>
              <a:tabLst>
                <a:tab pos="342265" algn="l"/>
                <a:tab pos="342900" algn="l"/>
              </a:tabLst>
            </a:pPr>
            <a:r>
              <a:rPr sz="1900" b="1" spc="360" dirty="0">
                <a:solidFill>
                  <a:srgbClr val="2F363F"/>
                </a:solidFill>
                <a:latin typeface="Hiragino Kaku Gothic Pro W3" panose="020B0300000000000000" pitchFamily="34" charset="-128"/>
                <a:ea typeface="Hiragino Kaku Gothic Pro W3" panose="020B0300000000000000" pitchFamily="34" charset="-128"/>
                <a:cs typeface="PMingLiU"/>
              </a:rPr>
              <a:t>SOC2</a:t>
            </a:r>
            <a:r>
              <a:rPr sz="1900" b="1" spc="140" dirty="0">
                <a:solidFill>
                  <a:srgbClr val="2F363F"/>
                </a:solidFill>
                <a:latin typeface="Hiragino Kaku Gothic Pro W3" panose="020B0300000000000000" pitchFamily="34" charset="-128"/>
                <a:ea typeface="Hiragino Kaku Gothic Pro W3" panose="020B0300000000000000" pitchFamily="34" charset="-128"/>
                <a:cs typeface="PMingLiU"/>
              </a:rPr>
              <a:t> </a:t>
            </a:r>
            <a:r>
              <a:rPr sz="1900" b="1" spc="385" dirty="0">
                <a:solidFill>
                  <a:srgbClr val="2F363F"/>
                </a:solidFill>
                <a:latin typeface="Hiragino Kaku Gothic Pro W3" panose="020B0300000000000000" pitchFamily="34" charset="-128"/>
                <a:ea typeface="Hiragino Kaku Gothic Pro W3" panose="020B0300000000000000" pitchFamily="34" charset="-128"/>
                <a:cs typeface="PMingLiU"/>
              </a:rPr>
              <a:t>type1</a:t>
            </a:r>
            <a:r>
              <a:rPr sz="1900" b="1" spc="30" dirty="0">
                <a:solidFill>
                  <a:srgbClr val="2F363F"/>
                </a:solidFill>
                <a:latin typeface="Hiragino Kaku Gothic Pro W3" panose="020B0300000000000000" pitchFamily="34" charset="-128"/>
                <a:ea typeface="Hiragino Kaku Gothic Pro W3" panose="020B0300000000000000" pitchFamily="34" charset="-128"/>
                <a:cs typeface="PMingLiU"/>
              </a:rPr>
              <a:t> 認証</a:t>
            </a:r>
            <a:endParaRPr sz="1900" b="1" dirty="0">
              <a:latin typeface="Hiragino Kaku Gothic Pro W3" panose="020B0300000000000000" pitchFamily="34" charset="-128"/>
              <a:ea typeface="Hiragino Kaku Gothic Pro W3" panose="020B0300000000000000" pitchFamily="34" charset="-128"/>
              <a:cs typeface="PMingLiU"/>
            </a:endParaRPr>
          </a:p>
          <a:p>
            <a:pPr marL="342900">
              <a:lnSpc>
                <a:spcPct val="100000"/>
              </a:lnSpc>
              <a:spcBef>
                <a:spcPts val="350"/>
              </a:spcBef>
            </a:pPr>
            <a:r>
              <a:rPr sz="1400" spc="-5" dirty="0">
                <a:solidFill>
                  <a:srgbClr val="2F363F"/>
                </a:solidFill>
                <a:latin typeface="Hiragino Kaku Gothic Pro W3" panose="020B0300000000000000" pitchFamily="34" charset="-128"/>
                <a:ea typeface="Hiragino Kaku Gothic Pro W3" panose="020B0300000000000000" pitchFamily="34" charset="-128"/>
                <a:cs typeface="PMingLiU"/>
              </a:rPr>
              <a:t>米国公認会計士協会が定めたサービス内部統制の評価結果を受領</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p:nvPr/>
        </p:nvSpPr>
        <p:spPr>
          <a:xfrm>
            <a:off x="871208" y="2738747"/>
            <a:ext cx="11274425" cy="3860800"/>
          </a:xfrm>
          <a:custGeom>
            <a:avLst/>
            <a:gdLst/>
            <a:ahLst/>
            <a:cxnLst/>
            <a:rect l="l" t="t" r="r" b="b"/>
            <a:pathLst>
              <a:path w="11274425" h="3860800">
                <a:moveTo>
                  <a:pt x="0" y="0"/>
                </a:moveTo>
                <a:lnTo>
                  <a:pt x="11273830" y="0"/>
                </a:lnTo>
                <a:lnTo>
                  <a:pt x="11273830" y="3860290"/>
                </a:lnTo>
                <a:lnTo>
                  <a:pt x="0" y="3860290"/>
                </a:lnTo>
                <a:lnTo>
                  <a:pt x="0" y="0"/>
                </a:lnTo>
                <a:close/>
              </a:path>
            </a:pathLst>
          </a:custGeom>
          <a:ln w="12700">
            <a:solidFill>
              <a:srgbClr val="D8E3EE"/>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txBox="1"/>
          <p:nvPr/>
        </p:nvSpPr>
        <p:spPr>
          <a:xfrm>
            <a:off x="1521099" y="3577208"/>
            <a:ext cx="10163810" cy="2157730"/>
          </a:xfrm>
          <a:prstGeom prst="rect">
            <a:avLst/>
          </a:prstGeom>
        </p:spPr>
        <p:txBody>
          <a:bodyPr vert="horz" wrap="square" lIns="0" tIns="98425" rIns="0" bIns="0" rtlCol="0">
            <a:spAutoFit/>
          </a:bodyPr>
          <a:lstStyle/>
          <a:p>
            <a:pPr marL="342265" indent="-342265">
              <a:lnSpc>
                <a:spcPct val="100000"/>
              </a:lnSpc>
              <a:spcBef>
                <a:spcPts val="775"/>
              </a:spcBef>
              <a:buClr>
                <a:srgbClr val="0066D0"/>
              </a:buClr>
              <a:buChar char="•"/>
              <a:tabLst>
                <a:tab pos="342265" algn="l"/>
                <a:tab pos="342900" algn="l"/>
              </a:tabLst>
            </a:pPr>
            <a:r>
              <a:rPr sz="1800" b="1" spc="180" dirty="0">
                <a:solidFill>
                  <a:srgbClr val="2F363F"/>
                </a:solidFill>
                <a:latin typeface="Hiragino Kaku Gothic Pro W3" panose="020B0300000000000000" pitchFamily="34" charset="-128"/>
                <a:ea typeface="Hiragino Kaku Gothic Pro W3" panose="020B0300000000000000" pitchFamily="34" charset="-128"/>
                <a:cs typeface="PMingLiU"/>
              </a:rPr>
              <a:t>ISMAP（</a:t>
            </a:r>
            <a:r>
              <a:rPr sz="1800" b="1" spc="-45" dirty="0">
                <a:solidFill>
                  <a:srgbClr val="2F363F"/>
                </a:solidFill>
                <a:latin typeface="Hiragino Kaku Gothic Pro W3" panose="020B0300000000000000" pitchFamily="34" charset="-128"/>
                <a:ea typeface="Hiragino Kaku Gothic Pro W3" panose="020B0300000000000000" pitchFamily="34" charset="-128"/>
                <a:cs typeface="PMingLiU"/>
              </a:rPr>
              <a:t>政府情報システムのセキュリティ評価制度</a:t>
            </a:r>
            <a:r>
              <a:rPr sz="1800" b="1" spc="-50" dirty="0">
                <a:solidFill>
                  <a:srgbClr val="2F363F"/>
                </a:solidFill>
                <a:latin typeface="Hiragino Kaku Gothic Pro W3" panose="020B0300000000000000" pitchFamily="34" charset="-128"/>
                <a:ea typeface="Hiragino Kaku Gothic Pro W3" panose="020B0300000000000000" pitchFamily="34" charset="-128"/>
                <a:cs typeface="PMingLiU"/>
              </a:rPr>
              <a:t>）</a:t>
            </a:r>
            <a:endParaRPr sz="1800" b="1" dirty="0">
              <a:latin typeface="Hiragino Kaku Gothic Pro W3" panose="020B0300000000000000" pitchFamily="34" charset="-128"/>
              <a:ea typeface="Hiragino Kaku Gothic Pro W3" panose="020B0300000000000000" pitchFamily="34" charset="-128"/>
              <a:cs typeface="PMingLiU"/>
            </a:endParaRPr>
          </a:p>
          <a:p>
            <a:pPr marL="342900">
              <a:lnSpc>
                <a:spcPct val="100000"/>
              </a:lnSpc>
              <a:spcBef>
                <a:spcPts val="490"/>
              </a:spcBef>
            </a:pPr>
            <a:r>
              <a:rPr sz="1300" dirty="0">
                <a:solidFill>
                  <a:srgbClr val="2F363F"/>
                </a:solidFill>
                <a:latin typeface="Hiragino Kaku Gothic Pro W3" panose="020B0300000000000000" pitchFamily="34" charset="-128"/>
                <a:ea typeface="Hiragino Kaku Gothic Pro W3" panose="020B0300000000000000" pitchFamily="34" charset="-128"/>
                <a:cs typeface="PMingLiU"/>
              </a:rPr>
              <a:t>政府が求めるセキュリティ要求を満たしているサービスであると認定され、 ISMAPクラウドサービ</a:t>
            </a:r>
            <a:r>
              <a:rPr sz="1300" spc="-20" dirty="0">
                <a:solidFill>
                  <a:srgbClr val="2F363F"/>
                </a:solidFill>
                <a:latin typeface="Hiragino Kaku Gothic Pro W3" panose="020B0300000000000000" pitchFamily="34" charset="-128"/>
                <a:ea typeface="Hiragino Kaku Gothic Pro W3" panose="020B0300000000000000" pitchFamily="34" charset="-128"/>
                <a:cs typeface="PMingLiU"/>
              </a:rPr>
              <a:t>スリストに登録</a:t>
            </a:r>
            <a:endParaRPr sz="1300" dirty="0">
              <a:latin typeface="Hiragino Kaku Gothic Pro W3" panose="020B0300000000000000" pitchFamily="34" charset="-128"/>
              <a:ea typeface="Hiragino Kaku Gothic Pro W3" panose="020B0300000000000000" pitchFamily="34" charset="-128"/>
              <a:cs typeface="PMingLiU"/>
            </a:endParaRPr>
          </a:p>
          <a:p>
            <a:pPr marL="342265" indent="-342265">
              <a:lnSpc>
                <a:spcPct val="100000"/>
              </a:lnSpc>
              <a:spcBef>
                <a:spcPts val="1125"/>
              </a:spcBef>
              <a:buClr>
                <a:srgbClr val="0066D0"/>
              </a:buClr>
              <a:buChar char="•"/>
              <a:tabLst>
                <a:tab pos="342265" algn="l"/>
                <a:tab pos="342900" algn="l"/>
              </a:tabLst>
            </a:pPr>
            <a:r>
              <a:rPr sz="1800" b="1" spc="275" dirty="0">
                <a:solidFill>
                  <a:srgbClr val="2F363F"/>
                </a:solidFill>
                <a:latin typeface="Hiragino Kaku Gothic Pro W3" panose="020B0300000000000000" pitchFamily="34" charset="-128"/>
                <a:ea typeface="Hiragino Kaku Gothic Pro W3" panose="020B0300000000000000" pitchFamily="34" charset="-128"/>
                <a:cs typeface="PMingLiU"/>
              </a:rPr>
              <a:t>LGWAN-</a:t>
            </a:r>
            <a:r>
              <a:rPr sz="1800" b="1" spc="-10" dirty="0">
                <a:solidFill>
                  <a:srgbClr val="2F363F"/>
                </a:solidFill>
                <a:latin typeface="Hiragino Kaku Gothic Pro W3" panose="020B0300000000000000" pitchFamily="34" charset="-128"/>
                <a:ea typeface="Hiragino Kaku Gothic Pro W3" panose="020B0300000000000000" pitchFamily="34" charset="-128"/>
                <a:cs typeface="PMingLiU"/>
              </a:rPr>
              <a:t>ASP（</a:t>
            </a:r>
            <a:r>
              <a:rPr sz="1800" b="1" dirty="0">
                <a:solidFill>
                  <a:srgbClr val="2F363F"/>
                </a:solidFill>
                <a:latin typeface="Hiragino Kaku Gothic Pro W3" panose="020B0300000000000000" pitchFamily="34" charset="-128"/>
                <a:ea typeface="Hiragino Kaku Gothic Pro W3" panose="020B0300000000000000" pitchFamily="34" charset="-128"/>
                <a:cs typeface="PMingLiU"/>
              </a:rPr>
              <a:t>総合行政ネットワーク</a:t>
            </a:r>
            <a:r>
              <a:rPr sz="1800" b="1" spc="-50" dirty="0">
                <a:solidFill>
                  <a:srgbClr val="2F363F"/>
                </a:solidFill>
                <a:latin typeface="Hiragino Kaku Gothic Pro W3" panose="020B0300000000000000" pitchFamily="34" charset="-128"/>
                <a:ea typeface="Hiragino Kaku Gothic Pro W3" panose="020B0300000000000000" pitchFamily="34" charset="-128"/>
                <a:cs typeface="PMingLiU"/>
              </a:rPr>
              <a:t>）</a:t>
            </a:r>
            <a:endParaRPr sz="1800" b="1" dirty="0">
              <a:latin typeface="Hiragino Kaku Gothic Pro W3" panose="020B0300000000000000" pitchFamily="34" charset="-128"/>
              <a:ea typeface="Hiragino Kaku Gothic Pro W3" panose="020B0300000000000000" pitchFamily="34" charset="-128"/>
              <a:cs typeface="PMingLiU"/>
            </a:endParaRPr>
          </a:p>
          <a:p>
            <a:pPr marL="342900">
              <a:lnSpc>
                <a:spcPct val="100000"/>
              </a:lnSpc>
              <a:spcBef>
                <a:spcPts val="430"/>
              </a:spcBef>
            </a:pPr>
            <a:r>
              <a:rPr sz="1300" spc="-40" dirty="0">
                <a:solidFill>
                  <a:srgbClr val="2F363F"/>
                </a:solidFill>
                <a:latin typeface="Hiragino Kaku Gothic Pro W3" panose="020B0300000000000000" pitchFamily="34" charset="-128"/>
                <a:ea typeface="Hiragino Kaku Gothic Pro W3" panose="020B0300000000000000" pitchFamily="34" charset="-128"/>
                <a:cs typeface="PMingLiU"/>
              </a:rPr>
              <a:t>地方自治体のセキュリティポリシーに則した環境の構築</a:t>
            </a:r>
            <a:endParaRPr sz="1300" dirty="0">
              <a:latin typeface="Hiragino Kaku Gothic Pro W3" panose="020B0300000000000000" pitchFamily="34" charset="-128"/>
              <a:ea typeface="Hiragino Kaku Gothic Pro W3" panose="020B0300000000000000" pitchFamily="34" charset="-128"/>
              <a:cs typeface="PMingLiU"/>
            </a:endParaRPr>
          </a:p>
          <a:p>
            <a:pPr marL="342265" indent="-342265">
              <a:lnSpc>
                <a:spcPct val="100000"/>
              </a:lnSpc>
              <a:spcBef>
                <a:spcPts val="1125"/>
              </a:spcBef>
              <a:buClr>
                <a:srgbClr val="0066D0"/>
              </a:buClr>
              <a:buChar char="•"/>
              <a:tabLst>
                <a:tab pos="342265" algn="l"/>
                <a:tab pos="342900" algn="l"/>
              </a:tabLst>
            </a:pPr>
            <a:r>
              <a:rPr sz="1800" b="1" spc="114" dirty="0">
                <a:solidFill>
                  <a:srgbClr val="2F363F"/>
                </a:solidFill>
                <a:latin typeface="Hiragino Kaku Gothic Pro W3" panose="020B0300000000000000" pitchFamily="34" charset="-128"/>
                <a:ea typeface="Hiragino Kaku Gothic Pro W3" panose="020B0300000000000000" pitchFamily="34" charset="-128"/>
                <a:cs typeface="PMingLiU"/>
              </a:rPr>
              <a:t>ISMS</a:t>
            </a:r>
            <a:r>
              <a:rPr sz="1800" b="1" spc="215" dirty="0">
                <a:solidFill>
                  <a:srgbClr val="2F363F"/>
                </a:solidFill>
                <a:latin typeface="Hiragino Kaku Gothic Pro W3" panose="020B0300000000000000" pitchFamily="34" charset="-128"/>
                <a:ea typeface="Hiragino Kaku Gothic Pro W3" panose="020B0300000000000000" pitchFamily="34" charset="-128"/>
                <a:cs typeface="PMingLiU"/>
              </a:rPr>
              <a:t>認証</a:t>
            </a:r>
            <a:r>
              <a:rPr sz="1800" b="1" spc="145" dirty="0">
                <a:solidFill>
                  <a:srgbClr val="2F363F"/>
                </a:solidFill>
                <a:latin typeface="Hiragino Kaku Gothic Pro W3" panose="020B0300000000000000" pitchFamily="34" charset="-128"/>
                <a:ea typeface="Hiragino Kaku Gothic Pro W3" panose="020B0300000000000000" pitchFamily="34" charset="-128"/>
                <a:cs typeface="PMingLiU"/>
              </a:rPr>
              <a:t> </a:t>
            </a:r>
            <a:r>
              <a:rPr sz="1800" b="1" spc="290" dirty="0">
                <a:solidFill>
                  <a:srgbClr val="2F363F"/>
                </a:solidFill>
                <a:latin typeface="Hiragino Kaku Gothic Pro W3" panose="020B0300000000000000" pitchFamily="34" charset="-128"/>
                <a:ea typeface="Hiragino Kaku Gothic Pro W3" panose="020B0300000000000000" pitchFamily="34" charset="-128"/>
                <a:cs typeface="PMingLiU"/>
              </a:rPr>
              <a:t>ISO/IEC27001</a:t>
            </a:r>
            <a:endParaRPr sz="1800" b="1" dirty="0">
              <a:latin typeface="Hiragino Kaku Gothic Pro W3" panose="020B0300000000000000" pitchFamily="34" charset="-128"/>
              <a:ea typeface="Hiragino Kaku Gothic Pro W3" panose="020B0300000000000000" pitchFamily="34" charset="-128"/>
              <a:cs typeface="PMingLiU"/>
            </a:endParaRPr>
          </a:p>
          <a:p>
            <a:pPr marL="342900">
              <a:lnSpc>
                <a:spcPct val="100000"/>
              </a:lnSpc>
              <a:spcBef>
                <a:spcPts val="430"/>
              </a:spcBef>
            </a:pPr>
            <a:r>
              <a:rPr sz="1300" spc="-40" dirty="0">
                <a:solidFill>
                  <a:srgbClr val="2F363F"/>
                </a:solidFill>
                <a:latin typeface="Hiragino Kaku Gothic Pro W3" panose="020B0300000000000000" pitchFamily="34" charset="-128"/>
                <a:ea typeface="Hiragino Kaku Gothic Pro W3" panose="020B0300000000000000" pitchFamily="34" charset="-128"/>
                <a:cs typeface="PMingLiU"/>
              </a:rPr>
              <a:t>情報セキュリティマネジメントシステムを当社にて取得済み</a:t>
            </a:r>
            <a:endParaRPr sz="1300" dirty="0">
              <a:latin typeface="Hiragino Kaku Gothic Pro W3" panose="020B0300000000000000" pitchFamily="34" charset="-128"/>
              <a:ea typeface="Hiragino Kaku Gothic Pro W3" panose="020B0300000000000000" pitchFamily="34" charset="-128"/>
              <a:cs typeface="PMingLiU"/>
            </a:endParaRPr>
          </a:p>
          <a:p>
            <a:pPr marL="6284595">
              <a:lnSpc>
                <a:spcPct val="100000"/>
              </a:lnSpc>
              <a:spcBef>
                <a:spcPts val="150"/>
              </a:spcBef>
            </a:pPr>
            <a:r>
              <a:rPr sz="1000" spc="40" dirty="0">
                <a:solidFill>
                  <a:srgbClr val="667483"/>
                </a:solidFill>
                <a:latin typeface="Hiragino Kaku Gothic Pro W3" panose="020B0300000000000000" pitchFamily="34" charset="-128"/>
                <a:ea typeface="Hiragino Kaku Gothic Pro W3" panose="020B0300000000000000" pitchFamily="34" charset="-128"/>
                <a:cs typeface="PMingLiU"/>
              </a:rPr>
              <a:t>※ セキュリティについての詳細は下記資料で解説しています。</a:t>
            </a:r>
            <a:endParaRPr sz="10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a:spLocks noGrp="1"/>
          </p:cNvSpPr>
          <p:nvPr>
            <p:ph type="title"/>
          </p:nvPr>
        </p:nvSpPr>
        <p:spPr>
          <a:xfrm>
            <a:off x="395304" y="261416"/>
            <a:ext cx="3920490" cy="360680"/>
          </a:xfrm>
          <a:prstGeom prst="rect">
            <a:avLst/>
          </a:prstGeom>
        </p:spPr>
        <p:txBody>
          <a:bodyPr vert="horz" wrap="square" lIns="0" tIns="12700" rIns="0" bIns="0" rtlCol="0">
            <a:spAutoFit/>
          </a:bodyPr>
          <a:lstStyle/>
          <a:p>
            <a:pPr marL="12700">
              <a:lnSpc>
                <a:spcPct val="100000"/>
              </a:lnSpc>
              <a:spcBef>
                <a:spcPts val="100"/>
              </a:spcBef>
            </a:pPr>
            <a:r>
              <a:rPr spc="-25" dirty="0">
                <a:latin typeface="Hiragino Kaku Gothic Pro W3" panose="020B0300000000000000" pitchFamily="34" charset="-128"/>
                <a:ea typeface="Hiragino Kaku Gothic Pro W3" panose="020B0300000000000000" pitchFamily="34" charset="-128"/>
              </a:rPr>
              <a:t>クラウドサインのセキュリティ</a:t>
            </a:r>
          </a:p>
        </p:txBody>
      </p:sp>
      <p:sp>
        <p:nvSpPr>
          <p:cNvPr id="7" name="object 7"/>
          <p:cNvSpPr txBox="1"/>
          <p:nvPr/>
        </p:nvSpPr>
        <p:spPr>
          <a:xfrm>
            <a:off x="7829732" y="5797606"/>
            <a:ext cx="2066289" cy="444500"/>
          </a:xfrm>
          <a:prstGeom prst="rect">
            <a:avLst/>
          </a:prstGeom>
        </p:spPr>
        <p:txBody>
          <a:bodyPr vert="horz" wrap="square" lIns="0" tIns="12700" rIns="0" bIns="0" rtlCol="0">
            <a:spAutoFit/>
          </a:bodyPr>
          <a:lstStyle/>
          <a:p>
            <a:pPr marL="127000" indent="-127000">
              <a:lnSpc>
                <a:spcPct val="100000"/>
              </a:lnSpc>
              <a:spcBef>
                <a:spcPts val="100"/>
              </a:spcBef>
              <a:buClr>
                <a:srgbClr val="0082D3"/>
              </a:buClr>
              <a:buChar char="•"/>
              <a:tabLst>
                <a:tab pos="127000" algn="l"/>
              </a:tabLst>
            </a:pPr>
            <a:r>
              <a:rPr sz="1000" spc="85" dirty="0">
                <a:solidFill>
                  <a:srgbClr val="667483"/>
                </a:solidFill>
                <a:latin typeface="Hiragino Kaku Gothic Pro W3" panose="020B0300000000000000" pitchFamily="34" charset="-128"/>
                <a:ea typeface="Hiragino Kaku Gothic Pro W3" panose="020B0300000000000000" pitchFamily="34" charset="-128"/>
                <a:cs typeface="PMingLiU"/>
              </a:rPr>
              <a:t>セキュリティガイド</a:t>
            </a:r>
            <a:endParaRPr sz="1000">
              <a:latin typeface="Hiragino Kaku Gothic Pro W3" panose="020B0300000000000000" pitchFamily="34" charset="-128"/>
              <a:ea typeface="Hiragino Kaku Gothic Pro W3" panose="020B0300000000000000" pitchFamily="34" charset="-128"/>
              <a:cs typeface="PMingLiU"/>
            </a:endParaRPr>
          </a:p>
          <a:p>
            <a:pPr marL="127000" indent="-127000">
              <a:lnSpc>
                <a:spcPct val="100000"/>
              </a:lnSpc>
              <a:spcBef>
                <a:spcPts val="894"/>
              </a:spcBef>
              <a:buClr>
                <a:srgbClr val="0082D3"/>
              </a:buClr>
              <a:buChar char="•"/>
              <a:tabLst>
                <a:tab pos="127000" algn="l"/>
              </a:tabLst>
            </a:pPr>
            <a:r>
              <a:rPr sz="1000" spc="65" dirty="0">
                <a:solidFill>
                  <a:srgbClr val="667483"/>
                </a:solidFill>
                <a:latin typeface="Hiragino Kaku Gothic Pro W3" panose="020B0300000000000000" pitchFamily="34" charset="-128"/>
                <a:ea typeface="Hiragino Kaku Gothic Pro W3" panose="020B0300000000000000" pitchFamily="34" charset="-128"/>
                <a:cs typeface="PMingLiU"/>
              </a:rPr>
              <a:t>セキュリティホワイトペーパー</a:t>
            </a:r>
            <a:endParaRPr sz="1000">
              <a:latin typeface="Hiragino Kaku Gothic Pro W3" panose="020B0300000000000000" pitchFamily="34" charset="-128"/>
              <a:ea typeface="Hiragino Kaku Gothic Pro W3" panose="020B0300000000000000" pitchFamily="34" charset="-128"/>
              <a:cs typeface="PMingLiU"/>
            </a:endParaRPr>
          </a:p>
        </p:txBody>
      </p:sp>
      <p:sp>
        <p:nvSpPr>
          <p:cNvPr id="8" name="object 8"/>
          <p:cNvSpPr/>
          <p:nvPr/>
        </p:nvSpPr>
        <p:spPr>
          <a:xfrm>
            <a:off x="871208" y="6754318"/>
            <a:ext cx="11274425" cy="2091689"/>
          </a:xfrm>
          <a:custGeom>
            <a:avLst/>
            <a:gdLst/>
            <a:ahLst/>
            <a:cxnLst/>
            <a:rect l="l" t="t" r="r" b="b"/>
            <a:pathLst>
              <a:path w="11274425" h="2091690">
                <a:moveTo>
                  <a:pt x="0" y="0"/>
                </a:moveTo>
                <a:lnTo>
                  <a:pt x="11273830" y="0"/>
                </a:lnTo>
                <a:lnTo>
                  <a:pt x="11273830" y="2091631"/>
                </a:lnTo>
                <a:lnTo>
                  <a:pt x="0" y="2091631"/>
                </a:lnTo>
                <a:lnTo>
                  <a:pt x="0" y="0"/>
                </a:lnTo>
                <a:close/>
              </a:path>
            </a:pathLst>
          </a:custGeom>
          <a:ln w="12700">
            <a:solidFill>
              <a:srgbClr val="D8E3EE"/>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txBox="1"/>
          <p:nvPr/>
        </p:nvSpPr>
        <p:spPr>
          <a:xfrm>
            <a:off x="1499849" y="7130383"/>
            <a:ext cx="5064125" cy="345440"/>
          </a:xfrm>
          <a:prstGeom prst="rect">
            <a:avLst/>
          </a:prstGeom>
        </p:spPr>
        <p:txBody>
          <a:bodyPr vert="horz" wrap="square" lIns="0" tIns="12700" rIns="0" bIns="0" rtlCol="0">
            <a:spAutoFit/>
          </a:bodyPr>
          <a:lstStyle/>
          <a:p>
            <a:pPr algn="l">
              <a:lnSpc>
                <a:spcPct val="100000"/>
              </a:lnSpc>
              <a:spcBef>
                <a:spcPts val="100"/>
              </a:spcBef>
            </a:pPr>
            <a:r>
              <a:rPr sz="2100" spc="-30" dirty="0">
                <a:solidFill>
                  <a:srgbClr val="0066D0"/>
                </a:solidFill>
                <a:latin typeface="Hiragino Kaku Gothic Pro W3" panose="020B0300000000000000" pitchFamily="34" charset="-128"/>
                <a:ea typeface="Hiragino Kaku Gothic Pro W3" panose="020B0300000000000000" pitchFamily="34" charset="-128"/>
                <a:cs typeface="PMingLiU"/>
              </a:rPr>
              <a:t>セキュリティ基準が高い機関への導入実績</a:t>
            </a:r>
            <a:endParaRPr sz="2100" dirty="0">
              <a:latin typeface="Hiragino Kaku Gothic Pro W3" panose="020B0300000000000000" pitchFamily="34" charset="-128"/>
              <a:ea typeface="Hiragino Kaku Gothic Pro W3" panose="020B0300000000000000" pitchFamily="34" charset="-128"/>
              <a:cs typeface="PMingLiU"/>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33</a:t>
            </a:fld>
            <a:endParaRPr spc="-25" dirty="0">
              <a:ea typeface="Hiragino Kaku Gothic Pro W3" panose="020B0300000000000000" pitchFamily="34" charset="-128"/>
            </a:endParaRPr>
          </a:p>
        </p:txBody>
      </p:sp>
      <p:sp>
        <p:nvSpPr>
          <p:cNvPr id="10" name="object 10"/>
          <p:cNvSpPr txBox="1"/>
          <p:nvPr/>
        </p:nvSpPr>
        <p:spPr>
          <a:xfrm>
            <a:off x="1511053" y="7681635"/>
            <a:ext cx="2298700" cy="751205"/>
          </a:xfrm>
          <a:prstGeom prst="rect">
            <a:avLst/>
          </a:prstGeom>
        </p:spPr>
        <p:txBody>
          <a:bodyPr vert="horz" wrap="square" lIns="0" tIns="12700" rIns="0" bIns="0" rtlCol="0">
            <a:spAutoFit/>
          </a:bodyPr>
          <a:lstStyle/>
          <a:p>
            <a:pPr>
              <a:lnSpc>
                <a:spcPct val="100000"/>
              </a:lnSpc>
              <a:spcBef>
                <a:spcPts val="100"/>
              </a:spcBef>
            </a:pPr>
            <a:r>
              <a:rPr sz="1800" b="1" spc="-5" dirty="0">
                <a:solidFill>
                  <a:srgbClr val="2F363F"/>
                </a:solidFill>
                <a:latin typeface="Hiragino Kaku Gothic Pro W6" panose="020B0300000000000000" pitchFamily="34" charset="-128"/>
                <a:ea typeface="Hiragino Kaku Gothic Pro W6" panose="020B0300000000000000" pitchFamily="34" charset="-128"/>
                <a:cs typeface="PMingLiU"/>
              </a:rPr>
              <a:t>三井住友銀行株式会社</a:t>
            </a:r>
            <a:endParaRPr sz="1800" b="1" dirty="0">
              <a:latin typeface="Hiragino Kaku Gothic Pro W6" panose="020B0300000000000000" pitchFamily="34" charset="-128"/>
              <a:ea typeface="Hiragino Kaku Gothic Pro W6" panose="020B0300000000000000" pitchFamily="34" charset="-128"/>
              <a:cs typeface="PMingLiU"/>
            </a:endParaRPr>
          </a:p>
          <a:p>
            <a:pPr>
              <a:lnSpc>
                <a:spcPct val="100000"/>
              </a:lnSpc>
              <a:spcBef>
                <a:spcPts val="1390"/>
              </a:spcBef>
            </a:pPr>
            <a:r>
              <a:rPr sz="1800" b="1" spc="-15" dirty="0">
                <a:solidFill>
                  <a:srgbClr val="2F363F"/>
                </a:solidFill>
                <a:latin typeface="Hiragino Kaku Gothic Pro W6" panose="020B0300000000000000" pitchFamily="34" charset="-128"/>
                <a:ea typeface="Hiragino Kaku Gothic Pro W6" panose="020B0300000000000000" pitchFamily="34" charset="-128"/>
                <a:cs typeface="PMingLiU"/>
              </a:rPr>
              <a:t>茨城県庁</a:t>
            </a:r>
            <a:endParaRPr sz="1800" b="1" dirty="0">
              <a:latin typeface="Hiragino Kaku Gothic Pro W6" panose="020B0300000000000000" pitchFamily="34" charset="-128"/>
              <a:ea typeface="Hiragino Kaku Gothic Pro W6" panose="020B0300000000000000" pitchFamily="34" charset="-128"/>
              <a:cs typeface="PMingLiU"/>
            </a:endParaRPr>
          </a:p>
        </p:txBody>
      </p:sp>
      <p:sp>
        <p:nvSpPr>
          <p:cNvPr id="11" name="object 11"/>
          <p:cNvSpPr txBox="1"/>
          <p:nvPr/>
        </p:nvSpPr>
        <p:spPr>
          <a:xfrm>
            <a:off x="4682168" y="7688695"/>
            <a:ext cx="3079115" cy="744220"/>
          </a:xfrm>
          <a:prstGeom prst="rect">
            <a:avLst/>
          </a:prstGeom>
        </p:spPr>
        <p:txBody>
          <a:bodyPr vert="horz" wrap="square" lIns="0" tIns="12700" rIns="0" bIns="0" rtlCol="0">
            <a:spAutoFit/>
          </a:bodyPr>
          <a:lstStyle/>
          <a:p>
            <a:pPr>
              <a:lnSpc>
                <a:spcPct val="100000"/>
              </a:lnSpc>
              <a:spcBef>
                <a:spcPts val="100"/>
              </a:spcBef>
            </a:pPr>
            <a:r>
              <a:rPr sz="1800" b="1" spc="-5" dirty="0">
                <a:solidFill>
                  <a:srgbClr val="2F363F"/>
                </a:solidFill>
                <a:latin typeface="Hiragino Kaku Gothic Pro W6" panose="020B0300000000000000" pitchFamily="34" charset="-128"/>
                <a:ea typeface="Hiragino Kaku Gothic Pro W6" panose="020B0300000000000000" pitchFamily="34" charset="-128"/>
                <a:cs typeface="PMingLiU"/>
              </a:rPr>
              <a:t>トヨタ自動車株式会社</a:t>
            </a:r>
            <a:endParaRPr sz="1800" b="1" dirty="0">
              <a:latin typeface="Hiragino Kaku Gothic Pro W6" panose="020B0300000000000000" pitchFamily="34" charset="-128"/>
              <a:ea typeface="Hiragino Kaku Gothic Pro W6" panose="020B0300000000000000" pitchFamily="34" charset="-128"/>
              <a:cs typeface="PMingLiU"/>
            </a:endParaRPr>
          </a:p>
          <a:p>
            <a:pPr marL="17780">
              <a:lnSpc>
                <a:spcPct val="100000"/>
              </a:lnSpc>
              <a:spcBef>
                <a:spcPts val="1335"/>
              </a:spcBef>
            </a:pPr>
            <a:r>
              <a:rPr sz="1800" b="1" spc="-5" dirty="0">
                <a:solidFill>
                  <a:srgbClr val="2F363F"/>
                </a:solidFill>
                <a:latin typeface="Hiragino Kaku Gothic Pro W6" panose="020B0300000000000000" pitchFamily="34" charset="-128"/>
                <a:ea typeface="Hiragino Kaku Gothic Pro W6" panose="020B0300000000000000" pitchFamily="34" charset="-128"/>
                <a:cs typeface="PMingLiU"/>
              </a:rPr>
              <a:t>独立行政法人 宇宙科学研究所</a:t>
            </a:r>
            <a:endParaRPr sz="1800" b="1" dirty="0">
              <a:latin typeface="Hiragino Kaku Gothic Pro W6" panose="020B0300000000000000" pitchFamily="34" charset="-128"/>
              <a:ea typeface="Hiragino Kaku Gothic Pro W6" panose="020B0300000000000000" pitchFamily="34" charset="-128"/>
              <a:cs typeface="PMingLiU"/>
            </a:endParaRPr>
          </a:p>
        </p:txBody>
      </p:sp>
      <p:sp>
        <p:nvSpPr>
          <p:cNvPr id="12" name="object 12"/>
          <p:cNvSpPr txBox="1"/>
          <p:nvPr/>
        </p:nvSpPr>
        <p:spPr>
          <a:xfrm>
            <a:off x="8716319" y="7688695"/>
            <a:ext cx="1841500" cy="299720"/>
          </a:xfrm>
          <a:prstGeom prst="rect">
            <a:avLst/>
          </a:prstGeom>
        </p:spPr>
        <p:txBody>
          <a:bodyPr vert="horz" wrap="square" lIns="0" tIns="12700" rIns="0" bIns="0" rtlCol="0">
            <a:spAutoFit/>
          </a:bodyPr>
          <a:lstStyle/>
          <a:p>
            <a:pPr>
              <a:lnSpc>
                <a:spcPct val="100000"/>
              </a:lnSpc>
              <a:spcBef>
                <a:spcPts val="100"/>
              </a:spcBef>
            </a:pPr>
            <a:r>
              <a:rPr sz="1800" b="1" spc="-10" dirty="0">
                <a:solidFill>
                  <a:srgbClr val="2F363F"/>
                </a:solidFill>
                <a:latin typeface="Hiragino Kaku Gothic Pro W6" panose="020B0300000000000000" pitchFamily="34" charset="-128"/>
                <a:ea typeface="Hiragino Kaku Gothic Pro W6" panose="020B0300000000000000" pitchFamily="34" charset="-128"/>
                <a:cs typeface="PMingLiU"/>
              </a:rPr>
              <a:t>日本郵政株式会社</a:t>
            </a:r>
            <a:endParaRPr sz="1800" b="1" dirty="0">
              <a:latin typeface="Hiragino Kaku Gothic Pro W6" panose="020B0300000000000000" pitchFamily="34" charset="-128"/>
              <a:ea typeface="Hiragino Kaku Gothic Pro W6" panose="020B0300000000000000" pitchFamily="34" charset="-128"/>
              <a:cs typeface="PMingLiU"/>
            </a:endParaRPr>
          </a:p>
        </p:txBody>
      </p:sp>
      <p:sp>
        <p:nvSpPr>
          <p:cNvPr id="13" name="object 13"/>
          <p:cNvSpPr txBox="1"/>
          <p:nvPr/>
        </p:nvSpPr>
        <p:spPr>
          <a:xfrm>
            <a:off x="11027461" y="8151876"/>
            <a:ext cx="657448" cy="289823"/>
          </a:xfrm>
          <a:prstGeom prst="rect">
            <a:avLst/>
          </a:prstGeom>
        </p:spPr>
        <p:txBody>
          <a:bodyPr vert="horz" wrap="square" lIns="0" tIns="12700" rIns="0" bIns="0" rtlCol="0">
            <a:spAutoFit/>
          </a:bodyPr>
          <a:lstStyle/>
          <a:p>
            <a:pPr>
              <a:lnSpc>
                <a:spcPct val="100000"/>
              </a:lnSpc>
              <a:spcBef>
                <a:spcPts val="100"/>
              </a:spcBef>
            </a:pPr>
            <a:r>
              <a:rPr sz="1800" spc="250" dirty="0">
                <a:solidFill>
                  <a:srgbClr val="8498A9"/>
                </a:solidFill>
                <a:latin typeface="Hiragino Kaku Gothic Pro W3" panose="020B0300000000000000" pitchFamily="34" charset="-128"/>
                <a:ea typeface="Hiragino Kaku Gothic Pro W3" panose="020B0300000000000000" pitchFamily="34" charset="-128"/>
                <a:cs typeface="PMingLiU"/>
              </a:rPr>
              <a:t>etc</a:t>
            </a:r>
            <a:endParaRPr sz="1800" dirty="0">
              <a:latin typeface="Hiragino Kaku Gothic Pro W3" panose="020B0300000000000000" pitchFamily="34" charset="-128"/>
              <a:ea typeface="Hiragino Kaku Gothic Pro W3" panose="020B0300000000000000" pitchFamily="34" charset="-128"/>
              <a:cs typeface="PMingLiU"/>
            </a:endParaRPr>
          </a:p>
        </p:txBody>
      </p:sp>
      <p:sp>
        <p:nvSpPr>
          <p:cNvPr id="16" name="object 53">
            <a:extLst>
              <a:ext uri="{FF2B5EF4-FFF2-40B4-BE49-F238E27FC236}">
                <a16:creationId xmlns:a16="http://schemas.microsoft.com/office/drawing/2014/main" id="{B74EA789-2AD9-BF45-EE98-88997A06C608}"/>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21" name="object 9">
            <a:extLst>
              <a:ext uri="{FF2B5EF4-FFF2-40B4-BE49-F238E27FC236}">
                <a16:creationId xmlns:a16="http://schemas.microsoft.com/office/drawing/2014/main" id="{C39943B5-D634-A870-F623-D0382A9CF63C}"/>
              </a:ext>
            </a:extLst>
          </p:cNvPr>
          <p:cNvSpPr txBox="1"/>
          <p:nvPr/>
        </p:nvSpPr>
        <p:spPr>
          <a:xfrm>
            <a:off x="1499849" y="2997711"/>
            <a:ext cx="5064125" cy="345440"/>
          </a:xfrm>
          <a:prstGeom prst="rect">
            <a:avLst/>
          </a:prstGeom>
        </p:spPr>
        <p:txBody>
          <a:bodyPr vert="horz" wrap="square" lIns="0" tIns="12700" rIns="0" bIns="0" rtlCol="0">
            <a:spAutoFit/>
          </a:bodyPr>
          <a:lstStyle/>
          <a:p>
            <a:pPr algn="l">
              <a:lnSpc>
                <a:spcPct val="100000"/>
              </a:lnSpc>
              <a:spcBef>
                <a:spcPts val="100"/>
              </a:spcBef>
            </a:pPr>
            <a:r>
              <a:rPr lang="ja-JP" altLang="en-US" sz="2100" spc="-30">
                <a:solidFill>
                  <a:srgbClr val="0066D0"/>
                </a:solidFill>
                <a:latin typeface="Hiragino Kaku Gothic Pro W3" panose="020B0300000000000000" pitchFamily="34" charset="-128"/>
                <a:ea typeface="Hiragino Kaku Gothic Pro W3" panose="020B0300000000000000" pitchFamily="34" charset="-128"/>
                <a:cs typeface="PMingLiU"/>
              </a:rPr>
              <a:t>第三者評価・認証制度</a:t>
            </a:r>
            <a:endParaRPr sz="2100" dirty="0">
              <a:latin typeface="Hiragino Kaku Gothic Pro W3" panose="020B0300000000000000" pitchFamily="34" charset="-128"/>
              <a:ea typeface="Hiragino Kaku Gothic Pro W3" panose="020B0300000000000000" pitchFamily="34" charset="-128"/>
              <a:cs typeface="PMingLiU"/>
            </a:endParaRPr>
          </a:p>
        </p:txBody>
      </p:sp>
      <p:sp>
        <p:nvSpPr>
          <p:cNvPr id="23" name="テキスト ボックス 22">
            <a:extLst>
              <a:ext uri="{FF2B5EF4-FFF2-40B4-BE49-F238E27FC236}">
                <a16:creationId xmlns:a16="http://schemas.microsoft.com/office/drawing/2014/main" id="{6F2625D3-37B0-E39D-2A7F-BB835EAE0CC7}"/>
              </a:ext>
            </a:extLst>
          </p:cNvPr>
          <p:cNvSpPr txBox="1"/>
          <p:nvPr/>
        </p:nvSpPr>
        <p:spPr>
          <a:xfrm>
            <a:off x="423019" y="976331"/>
            <a:ext cx="12158763" cy="1526508"/>
          </a:xfrm>
          <a:prstGeom prst="rect">
            <a:avLst/>
          </a:prstGeom>
          <a:noFill/>
        </p:spPr>
        <p:txBody>
          <a:bodyPr wrap="square" rtlCol="0">
            <a:spAutoFit/>
          </a:bodyPr>
          <a:lstStyle/>
          <a:p>
            <a:pPr marL="1433830" marR="1426210" algn="ctr">
              <a:lnSpc>
                <a:spcPct val="133300"/>
              </a:lnSpc>
              <a:spcBef>
                <a:spcPts val="100"/>
              </a:spcBef>
            </a:pPr>
            <a:r>
              <a:rPr lang="en" altLang="ja-JP" spc="95" dirty="0">
                <a:solidFill>
                  <a:srgbClr val="2F363F"/>
                </a:solidFill>
                <a:latin typeface="Hiragino Kaku Gothic Pro W3" panose="020B0300000000000000" pitchFamily="34" charset="-128"/>
                <a:ea typeface="Hiragino Kaku Gothic Pro W3" panose="020B0300000000000000" pitchFamily="34" charset="-128"/>
                <a:cs typeface="PMingLiU"/>
              </a:rPr>
              <a:t>ISO27001</a:t>
            </a:r>
            <a:r>
              <a:rPr lang="ja-JP" altLang="en" spc="195">
                <a:solidFill>
                  <a:srgbClr val="2F363F"/>
                </a:solidFill>
                <a:latin typeface="Hiragino Kaku Gothic Pro W3" panose="020B0300000000000000" pitchFamily="34" charset="-128"/>
                <a:ea typeface="Hiragino Kaku Gothic Pro W3" panose="020B0300000000000000" pitchFamily="34" charset="-128"/>
                <a:cs typeface="PMingLiU"/>
              </a:rPr>
              <a:t>、</a:t>
            </a:r>
            <a:r>
              <a:rPr lang="en" altLang="ja-JP" spc="110" dirty="0">
                <a:solidFill>
                  <a:srgbClr val="2F363F"/>
                </a:solidFill>
                <a:latin typeface="Hiragino Kaku Gothic Pro W3" panose="020B0300000000000000" pitchFamily="34" charset="-128"/>
                <a:ea typeface="Hiragino Kaku Gothic Pro W3" panose="020B0300000000000000" pitchFamily="34" charset="-128"/>
                <a:cs typeface="PMingLiU"/>
              </a:rPr>
              <a:t>SOC2</a:t>
            </a:r>
            <a:r>
              <a:rPr lang="ja-JP" altLang="en-US" spc="195">
                <a:solidFill>
                  <a:srgbClr val="2F363F"/>
                </a:solidFill>
                <a:latin typeface="Hiragino Kaku Gothic Pro W3" panose="020B0300000000000000" pitchFamily="34" charset="-128"/>
                <a:ea typeface="Hiragino Kaku Gothic Pro W3" panose="020B0300000000000000" pitchFamily="34" charset="-128"/>
                <a:cs typeface="PMingLiU"/>
              </a:rPr>
              <a:t>や</a:t>
            </a:r>
            <a:r>
              <a:rPr lang="en" altLang="ja-JP" spc="110" dirty="0">
                <a:solidFill>
                  <a:srgbClr val="2F363F"/>
                </a:solidFill>
                <a:latin typeface="Hiragino Kaku Gothic Pro W3" panose="020B0300000000000000" pitchFamily="34" charset="-128"/>
                <a:ea typeface="Hiragino Kaku Gothic Pro W3" panose="020B0300000000000000" pitchFamily="34" charset="-128"/>
                <a:cs typeface="PMingLiU"/>
              </a:rPr>
              <a:t>ISMAP</a:t>
            </a:r>
            <a:r>
              <a:rPr lang="ja-JP" altLang="en-US" spc="195">
                <a:solidFill>
                  <a:srgbClr val="2F363F"/>
                </a:solidFill>
                <a:latin typeface="Hiragino Kaku Gothic Pro W3" panose="020B0300000000000000" pitchFamily="34" charset="-128"/>
                <a:ea typeface="Hiragino Kaku Gothic Pro W3" panose="020B0300000000000000" pitchFamily="34" charset="-128"/>
                <a:cs typeface="PMingLiU"/>
              </a:rPr>
              <a:t>など</a:t>
            </a:r>
            <a:r>
              <a:rPr lang="en-US" altLang="ja-JP" spc="90" dirty="0">
                <a:solidFill>
                  <a:srgbClr val="2F363F"/>
                </a:solidFill>
                <a:latin typeface="Hiragino Kaku Gothic Pro W3" panose="020B0300000000000000" pitchFamily="34" charset="-128"/>
                <a:ea typeface="Hiragino Kaku Gothic Pro W3" panose="020B0300000000000000" pitchFamily="34" charset="-128"/>
                <a:cs typeface="PMingLiU"/>
              </a:rPr>
              <a:t>50</a:t>
            </a:r>
            <a:r>
              <a:rPr lang="ja-JP" altLang="en-US" spc="195">
                <a:solidFill>
                  <a:srgbClr val="2F363F"/>
                </a:solidFill>
                <a:latin typeface="Hiragino Kaku Gothic Pro W3" panose="020B0300000000000000" pitchFamily="34" charset="-128"/>
                <a:ea typeface="Hiragino Kaku Gothic Pro W3" panose="020B0300000000000000" pitchFamily="34" charset="-128"/>
                <a:cs typeface="PMingLiU"/>
              </a:rPr>
              <a:t>以上のセキュリ</a:t>
            </a:r>
            <a:r>
              <a:rPr lang="ja-JP" altLang="en-US" spc="140">
                <a:solidFill>
                  <a:srgbClr val="2F363F"/>
                </a:solidFill>
                <a:latin typeface="Hiragino Kaku Gothic Pro W3" panose="020B0300000000000000" pitchFamily="34" charset="-128"/>
                <a:ea typeface="Hiragino Kaku Gothic Pro W3" panose="020B0300000000000000" pitchFamily="34" charset="-128"/>
                <a:cs typeface="PMingLiU"/>
              </a:rPr>
              <a:t>テ</a:t>
            </a:r>
            <a:r>
              <a:rPr lang="ja-JP" altLang="en-US" spc="-5">
                <a:solidFill>
                  <a:srgbClr val="2F363F"/>
                </a:solidFill>
                <a:latin typeface="Hiragino Kaku Gothic Pro W3" panose="020B0300000000000000" pitchFamily="34" charset="-128"/>
                <a:ea typeface="Hiragino Kaku Gothic Pro W3" panose="020B0300000000000000" pitchFamily="34" charset="-128"/>
                <a:cs typeface="PMingLiU"/>
              </a:rPr>
              <a:t>ィチェック項目をクリアした</a:t>
            </a:r>
            <a:r>
              <a:rPr lang="ja-JP" altLang="en-US" spc="-25">
                <a:solidFill>
                  <a:srgbClr val="2F363F"/>
                </a:solidFill>
                <a:latin typeface="Hiragino Kaku Gothic Pro W3" panose="020B0300000000000000" pitchFamily="34" charset="-128"/>
                <a:ea typeface="Hiragino Kaku Gothic Pro W3" panose="020B0300000000000000" pitchFamily="34" charset="-128"/>
                <a:cs typeface="PMingLiU"/>
              </a:rPr>
              <a:t>万全のセキュリティで大切な契約書データを守ります。</a:t>
            </a:r>
            <a:endParaRPr lang="ja-JP" altLang="en-US">
              <a:latin typeface="Hiragino Kaku Gothic Pro W3" panose="020B0300000000000000" pitchFamily="34" charset="-128"/>
              <a:ea typeface="Hiragino Kaku Gothic Pro W3" panose="020B0300000000000000" pitchFamily="34" charset="-128"/>
              <a:cs typeface="PMingLiU"/>
            </a:endParaRPr>
          </a:p>
          <a:p>
            <a:pPr marL="12700" marR="5080" algn="ctr">
              <a:lnSpc>
                <a:spcPct val="133300"/>
              </a:lnSpc>
            </a:pPr>
            <a:r>
              <a:rPr lang="ja-JP" altLang="en-US" spc="-20">
                <a:solidFill>
                  <a:srgbClr val="2F363F"/>
                </a:solidFill>
                <a:latin typeface="Hiragino Kaku Gothic Pro W3" panose="020B0300000000000000" pitchFamily="34" charset="-128"/>
                <a:ea typeface="Hiragino Kaku Gothic Pro W3" panose="020B0300000000000000" pitchFamily="34" charset="-128"/>
                <a:cs typeface="PMingLiU"/>
              </a:rPr>
              <a:t>海外にデータセンターを置く企業が多い中で、クラウドサインはデータセンターは日本国内に設置されており、</a:t>
            </a:r>
            <a:endParaRPr lang="en-US" altLang="ja-JP" spc="-20" dirty="0">
              <a:solidFill>
                <a:srgbClr val="2F363F"/>
              </a:solidFill>
              <a:latin typeface="Hiragino Kaku Gothic Pro W3" panose="020B0300000000000000" pitchFamily="34" charset="-128"/>
              <a:ea typeface="Hiragino Kaku Gothic Pro W3" panose="020B0300000000000000" pitchFamily="34" charset="-128"/>
              <a:cs typeface="PMingLiU"/>
            </a:endParaRPr>
          </a:p>
          <a:p>
            <a:pPr marL="12700" marR="5080" algn="ctr">
              <a:lnSpc>
                <a:spcPct val="133300"/>
              </a:lnSpc>
            </a:pPr>
            <a:r>
              <a:rPr lang="ja-JP" altLang="en-US" spc="-35">
                <a:solidFill>
                  <a:srgbClr val="2F363F"/>
                </a:solidFill>
                <a:latin typeface="Hiragino Kaku Gothic Pro W3" panose="020B0300000000000000" pitchFamily="34" charset="-128"/>
                <a:ea typeface="Hiragino Kaku Gothic Pro W3" panose="020B0300000000000000" pitchFamily="34" charset="-128"/>
                <a:cs typeface="PMingLiU"/>
              </a:rPr>
              <a:t>セキュリティに対する要求水準が高い金融機関や自治体などのお客様にもご利用いただいています。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300" y="6340998"/>
            <a:ext cx="10822940" cy="2132965"/>
          </a:xfrm>
          <a:prstGeom prst="rect">
            <a:avLst/>
          </a:prstGeom>
        </p:spPr>
        <p:txBody>
          <a:bodyPr vert="horz" wrap="square" lIns="0" tIns="154305" rIns="0" bIns="0" rtlCol="0">
            <a:spAutoFit/>
          </a:bodyPr>
          <a:lstStyle/>
          <a:p>
            <a:pPr marL="12700">
              <a:lnSpc>
                <a:spcPct val="100000"/>
              </a:lnSpc>
              <a:spcBef>
                <a:spcPts val="1215"/>
              </a:spcBef>
            </a:pPr>
            <a:r>
              <a:rPr sz="1700" spc="-5" dirty="0">
                <a:solidFill>
                  <a:srgbClr val="3D3D3D"/>
                </a:solidFill>
                <a:latin typeface="Hiragino Kaku Gothic Pro W3" panose="020B0300000000000000" pitchFamily="34" charset="-128"/>
                <a:ea typeface="Hiragino Kaku Gothic Pro W3" panose="020B0300000000000000" pitchFamily="34" charset="-128"/>
                <a:cs typeface="PMingLiU"/>
              </a:rPr>
              <a:t>クラウドサインへの登録方法</a:t>
            </a:r>
            <a:endParaRPr sz="1700" dirty="0">
              <a:latin typeface="Hiragino Kaku Gothic Pro W3" panose="020B0300000000000000" pitchFamily="34" charset="-128"/>
              <a:ea typeface="Hiragino Kaku Gothic Pro W3" panose="020B0300000000000000" pitchFamily="34" charset="-128"/>
              <a:cs typeface="PMingLiU"/>
            </a:endParaRPr>
          </a:p>
          <a:p>
            <a:pPr marL="12700" marR="709930">
              <a:lnSpc>
                <a:spcPct val="127800"/>
              </a:lnSpc>
              <a:spcBef>
                <a:spcPts val="489"/>
              </a:spcBef>
            </a:pPr>
            <a:r>
              <a:rPr sz="1500" spc="-1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 </a:t>
            </a:r>
            <a:r>
              <a:rPr sz="1500" u="sng" spc="165" dirty="0">
                <a:solidFill>
                  <a:srgbClr val="0066D0"/>
                </a:solidFill>
                <a:uFill>
                  <a:solidFill>
                    <a:srgbClr val="0000EE"/>
                  </a:solidFill>
                </a:uFill>
                <a:latin typeface="Hiragino Kaku Gothic Pro W3" panose="020B0300000000000000" pitchFamily="34" charset="-128"/>
                <a:ea typeface="Hiragino Kaku Gothic Pro W3" panose="020B0300000000000000" pitchFamily="34" charset="-128"/>
                <a:cs typeface="PMingLiU"/>
                <a:hlinkClick r:id=""/>
              </a:rPr>
              <a:t>https://www.cloudsign.jp/</a:t>
            </a:r>
            <a:r>
              <a:rPr sz="1500" spc="160" dirty="0">
                <a:solidFill>
                  <a:srgbClr val="0066D0"/>
                </a:solidFill>
                <a:latin typeface="Hiragino Kaku Gothic Pro W3" panose="020B0300000000000000" pitchFamily="34" charset="-128"/>
                <a:ea typeface="Hiragino Kaku Gothic Pro W3" panose="020B0300000000000000" pitchFamily="34" charset="-128"/>
                <a:cs typeface="PMingLiU"/>
              </a:rPr>
              <a:t> </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500" spc="-50" dirty="0">
                <a:solidFill>
                  <a:srgbClr val="3B3B3B"/>
                </a:solidFill>
                <a:latin typeface="Hiragino Kaku Gothic Pro W3" panose="020B0300000000000000" pitchFamily="34" charset="-128"/>
                <a:ea typeface="Hiragino Kaku Gothic Pro W3" panose="020B0300000000000000" pitchFamily="34" charset="-128"/>
                <a:cs typeface="PMingLiU"/>
              </a:rPr>
              <a:t>にアクセスし、メールアドレスとパスワードの設定をしてください。</a:t>
            </a:r>
            <a:r>
              <a:rPr sz="1500" spc="40" dirty="0">
                <a:solidFill>
                  <a:srgbClr val="3B3B3B"/>
                </a:solidFill>
                <a:latin typeface="Hiragino Kaku Gothic Pro W3" panose="020B0300000000000000" pitchFamily="34" charset="-128"/>
                <a:ea typeface="Hiragino Kaku Gothic Pro W3" panose="020B0300000000000000" pitchFamily="34" charset="-128"/>
                <a:cs typeface="PMingLiU"/>
              </a:rPr>
              <a:t>新規の書類送信件数が </a:t>
            </a:r>
            <a:r>
              <a:rPr sz="1500" b="1" dirty="0">
                <a:solidFill>
                  <a:srgbClr val="3B3B3B"/>
                </a:solidFill>
                <a:latin typeface="Hiragino Kaku Gothic Pro W3" panose="020B0300000000000000" pitchFamily="34" charset="-128"/>
                <a:ea typeface="Hiragino Kaku Gothic Pro W3" panose="020B0300000000000000" pitchFamily="34" charset="-128"/>
                <a:cs typeface="SimSun"/>
              </a:rPr>
              <a:t>月5件、ユーザー数1名までであれば、ご利用料金は無料</a:t>
            </a:r>
            <a:r>
              <a:rPr sz="1500" spc="-70" dirty="0">
                <a:solidFill>
                  <a:srgbClr val="3B3B3B"/>
                </a:solidFill>
                <a:latin typeface="Hiragino Kaku Gothic Pro W3" panose="020B0300000000000000" pitchFamily="34" charset="-128"/>
                <a:ea typeface="Hiragino Kaku Gothic Pro W3" panose="020B0300000000000000" pitchFamily="34" charset="-128"/>
                <a:cs typeface="PMingLiU"/>
              </a:rPr>
              <a:t>です。</a:t>
            </a:r>
            <a:endParaRPr sz="15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
              </a:spcBef>
            </a:pPr>
            <a:endParaRPr sz="2100" dirty="0">
              <a:latin typeface="Hiragino Kaku Gothic Pro W3" panose="020B0300000000000000" pitchFamily="34" charset="-128"/>
              <a:ea typeface="Hiragino Kaku Gothic Pro W3" panose="020B0300000000000000" pitchFamily="34" charset="-128"/>
              <a:cs typeface="PMingLiU"/>
            </a:endParaRPr>
          </a:p>
          <a:p>
            <a:pPr marL="12700" marR="5080">
              <a:lnSpc>
                <a:spcPct val="125000"/>
              </a:lnSpc>
            </a:pPr>
            <a:r>
              <a:rPr sz="1200" spc="-25" dirty="0">
                <a:solidFill>
                  <a:srgbClr val="879099"/>
                </a:solidFill>
                <a:latin typeface="Hiragino Kaku Gothic Pro W3" panose="020B0300000000000000" pitchFamily="34" charset="-128"/>
                <a:ea typeface="Hiragino Kaku Gothic Pro W3" panose="020B0300000000000000" pitchFamily="34" charset="-128"/>
                <a:cs typeface="PMingLiU"/>
              </a:rPr>
              <a:t>※書類への合意締結そのものは、クラウドサインへのアカウント登録を行わなくともできますが、アカウント登録をすることによって、書類が自動的に保存さ</a:t>
            </a:r>
            <a:endParaRPr lang="en-US" sz="1200" spc="-25" dirty="0">
              <a:solidFill>
                <a:srgbClr val="879099"/>
              </a:solidFill>
              <a:latin typeface="Hiragino Kaku Gothic Pro W3" panose="020B0300000000000000" pitchFamily="34" charset="-128"/>
              <a:ea typeface="Hiragino Kaku Gothic Pro W3" panose="020B0300000000000000" pitchFamily="34" charset="-128"/>
              <a:cs typeface="PMingLiU"/>
            </a:endParaRPr>
          </a:p>
          <a:p>
            <a:pPr marL="12700" marR="5080">
              <a:lnSpc>
                <a:spcPct val="125000"/>
              </a:lnSpc>
            </a:pPr>
            <a:r>
              <a:rPr sz="1200" spc="-15" dirty="0" err="1">
                <a:solidFill>
                  <a:srgbClr val="879099"/>
                </a:solidFill>
                <a:latin typeface="Hiragino Kaku Gothic Pro W3" panose="020B0300000000000000" pitchFamily="34" charset="-128"/>
                <a:ea typeface="Hiragino Kaku Gothic Pro W3" panose="020B0300000000000000" pitchFamily="34" charset="-128"/>
                <a:cs typeface="PMingLiU"/>
              </a:rPr>
              <a:t>れ、書類名で書類を検索、閲覧することができます</a:t>
            </a:r>
            <a:r>
              <a:rPr sz="1200" spc="-15" dirty="0">
                <a:solidFill>
                  <a:srgbClr val="879099"/>
                </a:solidFill>
                <a:latin typeface="Hiragino Kaku Gothic Pro W3" panose="020B0300000000000000" pitchFamily="34" charset="-128"/>
                <a:ea typeface="Hiragino Kaku Gothic Pro W3" panose="020B0300000000000000" pitchFamily="34" charset="-128"/>
                <a:cs typeface="PMingLiU"/>
              </a:rPr>
              <a:t>。</a:t>
            </a:r>
            <a:endParaRPr sz="12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360"/>
              </a:spcBef>
            </a:pPr>
            <a:r>
              <a:rPr sz="1200" spc="-15" dirty="0">
                <a:solidFill>
                  <a:srgbClr val="3B3B3B"/>
                </a:solidFill>
                <a:latin typeface="Hiragino Kaku Gothic Pro W3" panose="020B0300000000000000" pitchFamily="34" charset="-128"/>
                <a:ea typeface="Hiragino Kaku Gothic Pro W3" panose="020B0300000000000000" pitchFamily="34" charset="-128"/>
                <a:cs typeface="PMingLiU"/>
              </a:rPr>
              <a:t>新しく書類を送信したり、より便利な管理機能を利用したい場合には、クラウドサインのアカウント登録をオススメいたします。</a:t>
            </a:r>
            <a:endParaRPr sz="1200" dirty="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txBox="1">
            <a:spLocks noGrp="1"/>
          </p:cNvSpPr>
          <p:nvPr>
            <p:ph type="title"/>
          </p:nvPr>
        </p:nvSpPr>
        <p:spPr>
          <a:xfrm>
            <a:off x="395304" y="261416"/>
            <a:ext cx="7002145" cy="360680"/>
          </a:xfrm>
          <a:prstGeom prst="rect">
            <a:avLst/>
          </a:prstGeom>
        </p:spPr>
        <p:txBody>
          <a:bodyPr vert="horz" wrap="square" lIns="0" tIns="12700" rIns="0" bIns="0" rtlCol="0">
            <a:spAutoFit/>
          </a:bodyPr>
          <a:lstStyle/>
          <a:p>
            <a:pPr marL="12700">
              <a:lnSpc>
                <a:spcPct val="100000"/>
              </a:lnSpc>
              <a:spcBef>
                <a:spcPts val="100"/>
              </a:spcBef>
            </a:pPr>
            <a:r>
              <a:rPr spc="-20" dirty="0">
                <a:latin typeface="Hiragino Kaku Gothic Pro W3" panose="020B0300000000000000" pitchFamily="34" charset="-128"/>
                <a:ea typeface="Hiragino Kaku Gothic Pro W3" panose="020B0300000000000000" pitchFamily="34" charset="-128"/>
              </a:rPr>
              <a:t>クラウドサインに無料登録するとできるようになること</a:t>
            </a:r>
          </a:p>
        </p:txBody>
      </p:sp>
      <p:grpSp>
        <p:nvGrpSpPr>
          <p:cNvPr id="4" name="object 4"/>
          <p:cNvGrpSpPr/>
          <p:nvPr/>
        </p:nvGrpSpPr>
        <p:grpSpPr>
          <a:xfrm>
            <a:off x="977900" y="1661781"/>
            <a:ext cx="2652395" cy="2108835"/>
            <a:chOff x="977900" y="1661781"/>
            <a:chExt cx="2652395" cy="2108835"/>
          </a:xfrm>
        </p:grpSpPr>
        <p:sp>
          <p:nvSpPr>
            <p:cNvPr id="5" name="object 5"/>
            <p:cNvSpPr/>
            <p:nvPr/>
          </p:nvSpPr>
          <p:spPr>
            <a:xfrm>
              <a:off x="977900" y="1661781"/>
              <a:ext cx="2652395" cy="2108835"/>
            </a:xfrm>
            <a:custGeom>
              <a:avLst/>
              <a:gdLst/>
              <a:ahLst/>
              <a:cxnLst/>
              <a:rect l="l" t="t" r="r" b="b"/>
              <a:pathLst>
                <a:path w="2652395" h="2108835">
                  <a:moveTo>
                    <a:pt x="2652113" y="0"/>
                  </a:moveTo>
                  <a:lnTo>
                    <a:pt x="0" y="0"/>
                  </a:lnTo>
                  <a:lnTo>
                    <a:pt x="0" y="2108291"/>
                  </a:lnTo>
                  <a:lnTo>
                    <a:pt x="2652113" y="2108291"/>
                  </a:lnTo>
                  <a:lnTo>
                    <a:pt x="2652113"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285608" y="2649372"/>
              <a:ext cx="369570" cy="455295"/>
            </a:xfrm>
            <a:custGeom>
              <a:avLst/>
              <a:gdLst/>
              <a:ahLst/>
              <a:cxnLst/>
              <a:rect l="l" t="t" r="r" b="b"/>
              <a:pathLst>
                <a:path w="369569" h="455294">
                  <a:moveTo>
                    <a:pt x="184586" y="0"/>
                  </a:moveTo>
                  <a:lnTo>
                    <a:pt x="139731" y="7294"/>
                  </a:lnTo>
                  <a:lnTo>
                    <a:pt x="100774" y="27605"/>
                  </a:lnTo>
                  <a:lnTo>
                    <a:pt x="70053" y="58578"/>
                  </a:lnTo>
                  <a:lnTo>
                    <a:pt x="49906" y="97856"/>
                  </a:lnTo>
                  <a:lnTo>
                    <a:pt x="42670" y="143083"/>
                  </a:lnTo>
                  <a:lnTo>
                    <a:pt x="47041" y="178442"/>
                  </a:lnTo>
                  <a:lnTo>
                    <a:pt x="59433" y="210572"/>
                  </a:lnTo>
                  <a:lnTo>
                    <a:pt x="78766" y="238388"/>
                  </a:lnTo>
                  <a:lnTo>
                    <a:pt x="103961" y="260811"/>
                  </a:lnTo>
                  <a:lnTo>
                    <a:pt x="28343" y="367625"/>
                  </a:lnTo>
                  <a:lnTo>
                    <a:pt x="0" y="454926"/>
                  </a:lnTo>
                  <a:lnTo>
                    <a:pt x="369162" y="454926"/>
                  </a:lnTo>
                  <a:lnTo>
                    <a:pt x="340818" y="367625"/>
                  </a:lnTo>
                  <a:lnTo>
                    <a:pt x="265201" y="260811"/>
                  </a:lnTo>
                  <a:lnTo>
                    <a:pt x="290397" y="238388"/>
                  </a:lnTo>
                  <a:lnTo>
                    <a:pt x="309734" y="210572"/>
                  </a:lnTo>
                  <a:lnTo>
                    <a:pt x="322129" y="178442"/>
                  </a:lnTo>
                  <a:lnTo>
                    <a:pt x="326501" y="143083"/>
                  </a:lnTo>
                  <a:lnTo>
                    <a:pt x="319265" y="97856"/>
                  </a:lnTo>
                  <a:lnTo>
                    <a:pt x="299116" y="58578"/>
                  </a:lnTo>
                  <a:lnTo>
                    <a:pt x="268394" y="27605"/>
                  </a:lnTo>
                  <a:lnTo>
                    <a:pt x="229437" y="7294"/>
                  </a:lnTo>
                  <a:lnTo>
                    <a:pt x="18458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1285608" y="2649372"/>
              <a:ext cx="369570" cy="455295"/>
            </a:xfrm>
            <a:custGeom>
              <a:avLst/>
              <a:gdLst/>
              <a:ahLst/>
              <a:cxnLst/>
              <a:rect l="l" t="t" r="r" b="b"/>
              <a:pathLst>
                <a:path w="369569" h="455294">
                  <a:moveTo>
                    <a:pt x="369162" y="454926"/>
                  </a:moveTo>
                  <a:lnTo>
                    <a:pt x="340819" y="367625"/>
                  </a:lnTo>
                  <a:lnTo>
                    <a:pt x="265201" y="260810"/>
                  </a:lnTo>
                  <a:lnTo>
                    <a:pt x="290397" y="238388"/>
                  </a:lnTo>
                  <a:lnTo>
                    <a:pt x="309734" y="210571"/>
                  </a:lnTo>
                  <a:lnTo>
                    <a:pt x="322130" y="178442"/>
                  </a:lnTo>
                  <a:lnTo>
                    <a:pt x="326502" y="143082"/>
                  </a:lnTo>
                  <a:lnTo>
                    <a:pt x="319266" y="97856"/>
                  </a:lnTo>
                  <a:lnTo>
                    <a:pt x="299117" y="58578"/>
                  </a:lnTo>
                  <a:lnTo>
                    <a:pt x="268394" y="27605"/>
                  </a:lnTo>
                  <a:lnTo>
                    <a:pt x="229437" y="7294"/>
                  </a:lnTo>
                  <a:lnTo>
                    <a:pt x="184586" y="0"/>
                  </a:lnTo>
                  <a:lnTo>
                    <a:pt x="139730" y="7294"/>
                  </a:lnTo>
                  <a:lnTo>
                    <a:pt x="100773" y="27605"/>
                  </a:lnTo>
                  <a:lnTo>
                    <a:pt x="70052" y="58578"/>
                  </a:lnTo>
                  <a:lnTo>
                    <a:pt x="49905" y="97856"/>
                  </a:lnTo>
                  <a:lnTo>
                    <a:pt x="42670" y="143082"/>
                  </a:lnTo>
                  <a:lnTo>
                    <a:pt x="47041" y="178442"/>
                  </a:lnTo>
                  <a:lnTo>
                    <a:pt x="59433" y="210571"/>
                  </a:lnTo>
                  <a:lnTo>
                    <a:pt x="78766" y="238388"/>
                  </a:lnTo>
                  <a:lnTo>
                    <a:pt x="103960" y="260810"/>
                  </a:lnTo>
                  <a:lnTo>
                    <a:pt x="28343" y="367625"/>
                  </a:lnTo>
                  <a:lnTo>
                    <a:pt x="0" y="454926"/>
                  </a:lnTo>
                </a:path>
              </a:pathLst>
            </a:custGeom>
            <a:ln w="25808">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1406867" y="2758223"/>
              <a:ext cx="127000" cy="31750"/>
            </a:xfrm>
            <a:custGeom>
              <a:avLst/>
              <a:gdLst/>
              <a:ahLst/>
              <a:cxnLst/>
              <a:rect l="l" t="t" r="r" b="b"/>
              <a:pathLst>
                <a:path w="127000" h="31750">
                  <a:moveTo>
                    <a:pt x="31546" y="7061"/>
                  </a:moveTo>
                  <a:lnTo>
                    <a:pt x="24472" y="0"/>
                  </a:lnTo>
                  <a:lnTo>
                    <a:pt x="7061" y="0"/>
                  </a:lnTo>
                  <a:lnTo>
                    <a:pt x="0" y="7061"/>
                  </a:lnTo>
                  <a:lnTo>
                    <a:pt x="0" y="24485"/>
                  </a:lnTo>
                  <a:lnTo>
                    <a:pt x="7061" y="31546"/>
                  </a:lnTo>
                  <a:lnTo>
                    <a:pt x="24472" y="31546"/>
                  </a:lnTo>
                  <a:lnTo>
                    <a:pt x="31546" y="24485"/>
                  </a:lnTo>
                  <a:lnTo>
                    <a:pt x="31546" y="15773"/>
                  </a:lnTo>
                  <a:lnTo>
                    <a:pt x="31546" y="7061"/>
                  </a:lnTo>
                  <a:close/>
                </a:path>
                <a:path w="127000" h="31750">
                  <a:moveTo>
                    <a:pt x="126593" y="7061"/>
                  </a:moveTo>
                  <a:lnTo>
                    <a:pt x="119532" y="0"/>
                  </a:lnTo>
                  <a:lnTo>
                    <a:pt x="102108" y="0"/>
                  </a:lnTo>
                  <a:lnTo>
                    <a:pt x="95046" y="7061"/>
                  </a:lnTo>
                  <a:lnTo>
                    <a:pt x="95046" y="24485"/>
                  </a:lnTo>
                  <a:lnTo>
                    <a:pt x="102108" y="31546"/>
                  </a:lnTo>
                  <a:lnTo>
                    <a:pt x="119532" y="31546"/>
                  </a:lnTo>
                  <a:lnTo>
                    <a:pt x="126593" y="24485"/>
                  </a:lnTo>
                  <a:lnTo>
                    <a:pt x="126593" y="15773"/>
                  </a:lnTo>
                  <a:lnTo>
                    <a:pt x="126593" y="7061"/>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431085" y="2830644"/>
              <a:ext cx="78105" cy="8255"/>
            </a:xfrm>
            <a:custGeom>
              <a:avLst/>
              <a:gdLst/>
              <a:ahLst/>
              <a:cxnLst/>
              <a:rect l="l" t="t" r="r" b="b"/>
              <a:pathLst>
                <a:path w="78105" h="8255">
                  <a:moveTo>
                    <a:pt x="77786" y="0"/>
                  </a:moveTo>
                  <a:lnTo>
                    <a:pt x="0" y="0"/>
                  </a:lnTo>
                  <a:lnTo>
                    <a:pt x="6685" y="2605"/>
                  </a:lnTo>
                  <a:lnTo>
                    <a:pt x="24310" y="6948"/>
                  </a:lnTo>
                  <a:lnTo>
                    <a:pt x="49226" y="7817"/>
                  </a:lnTo>
                  <a:lnTo>
                    <a:pt x="7778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1431085" y="2830644"/>
              <a:ext cx="78105" cy="8255"/>
            </a:xfrm>
            <a:custGeom>
              <a:avLst/>
              <a:gdLst/>
              <a:ahLst/>
              <a:cxnLst/>
              <a:rect l="l" t="t" r="r" b="b"/>
              <a:pathLst>
                <a:path w="78105" h="8255">
                  <a:moveTo>
                    <a:pt x="0" y="0"/>
                  </a:moveTo>
                  <a:lnTo>
                    <a:pt x="6685" y="2605"/>
                  </a:lnTo>
                  <a:lnTo>
                    <a:pt x="24310" y="6948"/>
                  </a:lnTo>
                  <a:lnTo>
                    <a:pt x="49226" y="7817"/>
                  </a:lnTo>
                  <a:lnTo>
                    <a:pt x="77786" y="0"/>
                  </a:lnTo>
                </a:path>
              </a:pathLst>
            </a:custGeom>
            <a:ln w="14845">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2041163" y="2101286"/>
              <a:ext cx="525780" cy="695325"/>
            </a:xfrm>
            <a:custGeom>
              <a:avLst/>
              <a:gdLst/>
              <a:ahLst/>
              <a:cxnLst/>
              <a:rect l="l" t="t" r="r" b="b"/>
              <a:pathLst>
                <a:path w="525780" h="695325">
                  <a:moveTo>
                    <a:pt x="525585" y="0"/>
                  </a:moveTo>
                  <a:lnTo>
                    <a:pt x="0" y="0"/>
                  </a:lnTo>
                  <a:lnTo>
                    <a:pt x="0" y="694900"/>
                  </a:lnTo>
                  <a:lnTo>
                    <a:pt x="525585" y="694900"/>
                  </a:lnTo>
                  <a:lnTo>
                    <a:pt x="52558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2025675" y="2085339"/>
              <a:ext cx="556895" cy="726440"/>
            </a:xfrm>
            <a:custGeom>
              <a:avLst/>
              <a:gdLst/>
              <a:ahLst/>
              <a:cxnLst/>
              <a:rect l="l" t="t" r="r" b="b"/>
              <a:pathLst>
                <a:path w="556894" h="726439">
                  <a:moveTo>
                    <a:pt x="556564" y="0"/>
                  </a:moveTo>
                  <a:lnTo>
                    <a:pt x="0" y="0"/>
                  </a:lnTo>
                  <a:lnTo>
                    <a:pt x="0" y="31750"/>
                  </a:lnTo>
                  <a:lnTo>
                    <a:pt x="0" y="695960"/>
                  </a:lnTo>
                  <a:lnTo>
                    <a:pt x="0" y="726440"/>
                  </a:lnTo>
                  <a:lnTo>
                    <a:pt x="556564" y="726440"/>
                  </a:lnTo>
                  <a:lnTo>
                    <a:pt x="556564" y="695960"/>
                  </a:lnTo>
                  <a:lnTo>
                    <a:pt x="30962" y="695960"/>
                  </a:lnTo>
                  <a:lnTo>
                    <a:pt x="30962" y="31750"/>
                  </a:lnTo>
                  <a:lnTo>
                    <a:pt x="525576" y="31750"/>
                  </a:lnTo>
                  <a:lnTo>
                    <a:pt x="525576" y="695350"/>
                  </a:lnTo>
                  <a:lnTo>
                    <a:pt x="556564" y="695350"/>
                  </a:lnTo>
                  <a:lnTo>
                    <a:pt x="556564" y="31750"/>
                  </a:lnTo>
                  <a:lnTo>
                    <a:pt x="556564" y="31432"/>
                  </a:lnTo>
                  <a:lnTo>
                    <a:pt x="556564"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2130916" y="2226617"/>
              <a:ext cx="346075" cy="0"/>
            </a:xfrm>
            <a:custGeom>
              <a:avLst/>
              <a:gdLst/>
              <a:ahLst/>
              <a:cxnLst/>
              <a:rect l="l" t="t" r="r" b="b"/>
              <a:pathLst>
                <a:path w="346075">
                  <a:moveTo>
                    <a:pt x="34607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2130920" y="2226614"/>
              <a:ext cx="346075" cy="0"/>
            </a:xfrm>
            <a:custGeom>
              <a:avLst/>
              <a:gdLst/>
              <a:ahLst/>
              <a:cxnLst/>
              <a:rect l="l" t="t" r="r" b="b"/>
              <a:pathLst>
                <a:path w="346075">
                  <a:moveTo>
                    <a:pt x="0" y="0"/>
                  </a:moveTo>
                  <a:lnTo>
                    <a:pt x="346061" y="0"/>
                  </a:lnTo>
                </a:path>
              </a:pathLst>
            </a:custGeom>
            <a:ln w="3097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2130916" y="2320104"/>
              <a:ext cx="346075" cy="0"/>
            </a:xfrm>
            <a:custGeom>
              <a:avLst/>
              <a:gdLst/>
              <a:ahLst/>
              <a:cxnLst/>
              <a:rect l="l" t="t" r="r" b="b"/>
              <a:pathLst>
                <a:path w="346075">
                  <a:moveTo>
                    <a:pt x="34607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2130920" y="2320105"/>
              <a:ext cx="346075" cy="0"/>
            </a:xfrm>
            <a:custGeom>
              <a:avLst/>
              <a:gdLst/>
              <a:ahLst/>
              <a:cxnLst/>
              <a:rect l="l" t="t" r="r" b="b"/>
              <a:pathLst>
                <a:path w="346075">
                  <a:moveTo>
                    <a:pt x="0" y="0"/>
                  </a:moveTo>
                  <a:lnTo>
                    <a:pt x="346061" y="0"/>
                  </a:lnTo>
                </a:path>
              </a:pathLst>
            </a:custGeom>
            <a:ln w="3097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2130916" y="2413600"/>
              <a:ext cx="346075" cy="0"/>
            </a:xfrm>
            <a:custGeom>
              <a:avLst/>
              <a:gdLst/>
              <a:ahLst/>
              <a:cxnLst/>
              <a:rect l="l" t="t" r="r" b="b"/>
              <a:pathLst>
                <a:path w="346075">
                  <a:moveTo>
                    <a:pt x="34607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2130920" y="2413600"/>
              <a:ext cx="346075" cy="0"/>
            </a:xfrm>
            <a:custGeom>
              <a:avLst/>
              <a:gdLst/>
              <a:ahLst/>
              <a:cxnLst/>
              <a:rect l="l" t="t" r="r" b="b"/>
              <a:pathLst>
                <a:path w="346075">
                  <a:moveTo>
                    <a:pt x="0" y="0"/>
                  </a:moveTo>
                  <a:lnTo>
                    <a:pt x="346061" y="0"/>
                  </a:lnTo>
                </a:path>
              </a:pathLst>
            </a:custGeom>
            <a:ln w="3097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2130916" y="2507086"/>
              <a:ext cx="346075" cy="0"/>
            </a:xfrm>
            <a:custGeom>
              <a:avLst/>
              <a:gdLst/>
              <a:ahLst/>
              <a:cxnLst/>
              <a:rect l="l" t="t" r="r" b="b"/>
              <a:pathLst>
                <a:path w="346075">
                  <a:moveTo>
                    <a:pt x="34607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2130920" y="2507090"/>
              <a:ext cx="346075" cy="0"/>
            </a:xfrm>
            <a:custGeom>
              <a:avLst/>
              <a:gdLst/>
              <a:ahLst/>
              <a:cxnLst/>
              <a:rect l="l" t="t" r="r" b="b"/>
              <a:pathLst>
                <a:path w="346075">
                  <a:moveTo>
                    <a:pt x="0" y="0"/>
                  </a:moveTo>
                  <a:lnTo>
                    <a:pt x="346061" y="0"/>
                  </a:lnTo>
                </a:path>
              </a:pathLst>
            </a:custGeom>
            <a:ln w="3097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1532218" y="2981420"/>
              <a:ext cx="499109" cy="338455"/>
            </a:xfrm>
            <a:custGeom>
              <a:avLst/>
              <a:gdLst/>
              <a:ahLst/>
              <a:cxnLst/>
              <a:rect l="l" t="t" r="r" b="b"/>
              <a:pathLst>
                <a:path w="499110" h="338454">
                  <a:moveTo>
                    <a:pt x="498497" y="0"/>
                  </a:moveTo>
                  <a:lnTo>
                    <a:pt x="0" y="0"/>
                  </a:lnTo>
                  <a:lnTo>
                    <a:pt x="0" y="337937"/>
                  </a:lnTo>
                  <a:lnTo>
                    <a:pt x="498497" y="337937"/>
                  </a:lnTo>
                  <a:lnTo>
                    <a:pt x="498497"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1516722" y="2965449"/>
              <a:ext cx="529590" cy="369570"/>
            </a:xfrm>
            <a:custGeom>
              <a:avLst/>
              <a:gdLst/>
              <a:ahLst/>
              <a:cxnLst/>
              <a:rect l="l" t="t" r="r" b="b"/>
              <a:pathLst>
                <a:path w="529589" h="369570">
                  <a:moveTo>
                    <a:pt x="529475" y="0"/>
                  </a:moveTo>
                  <a:lnTo>
                    <a:pt x="498500" y="0"/>
                  </a:lnTo>
                  <a:lnTo>
                    <a:pt x="498500" y="31750"/>
                  </a:lnTo>
                  <a:lnTo>
                    <a:pt x="498500" y="337820"/>
                  </a:lnTo>
                  <a:lnTo>
                    <a:pt x="30975" y="337820"/>
                  </a:lnTo>
                  <a:lnTo>
                    <a:pt x="30975" y="31750"/>
                  </a:lnTo>
                  <a:lnTo>
                    <a:pt x="498500" y="31750"/>
                  </a:lnTo>
                  <a:lnTo>
                    <a:pt x="498500" y="0"/>
                  </a:lnTo>
                  <a:lnTo>
                    <a:pt x="0" y="0"/>
                  </a:lnTo>
                  <a:lnTo>
                    <a:pt x="0" y="31750"/>
                  </a:lnTo>
                  <a:lnTo>
                    <a:pt x="0" y="337820"/>
                  </a:lnTo>
                  <a:lnTo>
                    <a:pt x="0" y="369570"/>
                  </a:lnTo>
                  <a:lnTo>
                    <a:pt x="529475" y="369570"/>
                  </a:lnTo>
                  <a:lnTo>
                    <a:pt x="529475" y="338429"/>
                  </a:lnTo>
                  <a:lnTo>
                    <a:pt x="529475" y="337820"/>
                  </a:lnTo>
                  <a:lnTo>
                    <a:pt x="529475" y="31750"/>
                  </a:lnTo>
                  <a:lnTo>
                    <a:pt x="529475" y="31457"/>
                  </a:lnTo>
                  <a:lnTo>
                    <a:pt x="529475"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1461968" y="3321951"/>
              <a:ext cx="639445" cy="0"/>
            </a:xfrm>
            <a:custGeom>
              <a:avLst/>
              <a:gdLst/>
              <a:ahLst/>
              <a:cxnLst/>
              <a:rect l="l" t="t" r="r" b="b"/>
              <a:pathLst>
                <a:path w="639444">
                  <a:moveTo>
                    <a:pt x="639009"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1470185" y="3294570"/>
              <a:ext cx="622935" cy="40640"/>
            </a:xfrm>
            <a:custGeom>
              <a:avLst/>
              <a:gdLst/>
              <a:ahLst/>
              <a:cxnLst/>
              <a:rect l="l" t="t" r="r" b="b"/>
              <a:pathLst>
                <a:path w="622935" h="40639">
                  <a:moveTo>
                    <a:pt x="622564" y="0"/>
                  </a:moveTo>
                  <a:lnTo>
                    <a:pt x="0" y="0"/>
                  </a:lnTo>
                  <a:lnTo>
                    <a:pt x="0" y="40271"/>
                  </a:lnTo>
                  <a:lnTo>
                    <a:pt x="622564" y="40271"/>
                  </a:lnTo>
                  <a:lnTo>
                    <a:pt x="622564"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25" name="object 25"/>
            <p:cNvPicPr/>
            <p:nvPr/>
          </p:nvPicPr>
          <p:blipFill>
            <a:blip r:embed="rId3" cstate="print"/>
            <a:stretch>
              <a:fillRect/>
            </a:stretch>
          </p:blipFill>
          <p:spPr>
            <a:xfrm>
              <a:off x="2128907" y="2570782"/>
              <a:ext cx="148215" cy="154665"/>
            </a:xfrm>
            <a:prstGeom prst="rect">
              <a:avLst/>
            </a:prstGeom>
          </p:spPr>
        </p:pic>
        <p:pic>
          <p:nvPicPr>
            <p:cNvPr id="26" name="object 26"/>
            <p:cNvPicPr/>
            <p:nvPr/>
          </p:nvPicPr>
          <p:blipFill>
            <a:blip r:embed="rId4" cstate="print"/>
            <a:stretch>
              <a:fillRect/>
            </a:stretch>
          </p:blipFill>
          <p:spPr>
            <a:xfrm>
              <a:off x="2330783" y="2570782"/>
              <a:ext cx="148221" cy="154665"/>
            </a:xfrm>
            <a:prstGeom prst="rect">
              <a:avLst/>
            </a:prstGeom>
          </p:spPr>
        </p:pic>
        <p:sp>
          <p:nvSpPr>
            <p:cNvPr id="27" name="object 27"/>
            <p:cNvSpPr/>
            <p:nvPr/>
          </p:nvSpPr>
          <p:spPr>
            <a:xfrm>
              <a:off x="1779097" y="2646584"/>
              <a:ext cx="372745" cy="319405"/>
            </a:xfrm>
            <a:custGeom>
              <a:avLst/>
              <a:gdLst/>
              <a:ahLst/>
              <a:cxnLst/>
              <a:rect l="l" t="t" r="r" b="b"/>
              <a:pathLst>
                <a:path w="372744" h="319405">
                  <a:moveTo>
                    <a:pt x="0" y="319354"/>
                  </a:moveTo>
                  <a:lnTo>
                    <a:pt x="0" y="0"/>
                  </a:lnTo>
                  <a:lnTo>
                    <a:pt x="372696" y="0"/>
                  </a:lnTo>
                </a:path>
              </a:pathLst>
            </a:custGeom>
            <a:ln w="20646">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2953140" y="2649372"/>
              <a:ext cx="369570" cy="455295"/>
            </a:xfrm>
            <a:custGeom>
              <a:avLst/>
              <a:gdLst/>
              <a:ahLst/>
              <a:cxnLst/>
              <a:rect l="l" t="t" r="r" b="b"/>
              <a:pathLst>
                <a:path w="369570" h="455294">
                  <a:moveTo>
                    <a:pt x="184572" y="0"/>
                  </a:moveTo>
                  <a:lnTo>
                    <a:pt x="139721" y="7294"/>
                  </a:lnTo>
                  <a:lnTo>
                    <a:pt x="100767" y="27605"/>
                  </a:lnTo>
                  <a:lnTo>
                    <a:pt x="70047" y="58578"/>
                  </a:lnTo>
                  <a:lnTo>
                    <a:pt x="49901" y="97856"/>
                  </a:lnTo>
                  <a:lnTo>
                    <a:pt x="42666" y="143083"/>
                  </a:lnTo>
                  <a:lnTo>
                    <a:pt x="47036" y="178442"/>
                  </a:lnTo>
                  <a:lnTo>
                    <a:pt x="59429" y="210572"/>
                  </a:lnTo>
                  <a:lnTo>
                    <a:pt x="78762" y="238388"/>
                  </a:lnTo>
                  <a:lnTo>
                    <a:pt x="103956" y="260811"/>
                  </a:lnTo>
                  <a:lnTo>
                    <a:pt x="28340" y="367625"/>
                  </a:lnTo>
                  <a:lnTo>
                    <a:pt x="0" y="454926"/>
                  </a:lnTo>
                  <a:lnTo>
                    <a:pt x="369164" y="454926"/>
                  </a:lnTo>
                  <a:lnTo>
                    <a:pt x="340823" y="367625"/>
                  </a:lnTo>
                  <a:lnTo>
                    <a:pt x="265208" y="260811"/>
                  </a:lnTo>
                  <a:lnTo>
                    <a:pt x="290401" y="238388"/>
                  </a:lnTo>
                  <a:lnTo>
                    <a:pt x="309731" y="210572"/>
                  </a:lnTo>
                  <a:lnTo>
                    <a:pt x="322119" y="178442"/>
                  </a:lnTo>
                  <a:lnTo>
                    <a:pt x="326488" y="143083"/>
                  </a:lnTo>
                  <a:lnTo>
                    <a:pt x="319254" y="97856"/>
                  </a:lnTo>
                  <a:lnTo>
                    <a:pt x="299108" y="58578"/>
                  </a:lnTo>
                  <a:lnTo>
                    <a:pt x="268389" y="27605"/>
                  </a:lnTo>
                  <a:lnTo>
                    <a:pt x="229431" y="7294"/>
                  </a:lnTo>
                  <a:lnTo>
                    <a:pt x="184572"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2953140" y="2649372"/>
              <a:ext cx="369570" cy="455295"/>
            </a:xfrm>
            <a:custGeom>
              <a:avLst/>
              <a:gdLst/>
              <a:ahLst/>
              <a:cxnLst/>
              <a:rect l="l" t="t" r="r" b="b"/>
              <a:pathLst>
                <a:path w="369570" h="455294">
                  <a:moveTo>
                    <a:pt x="0" y="454926"/>
                  </a:moveTo>
                  <a:lnTo>
                    <a:pt x="28340" y="367625"/>
                  </a:lnTo>
                  <a:lnTo>
                    <a:pt x="103956" y="260810"/>
                  </a:lnTo>
                  <a:lnTo>
                    <a:pt x="78762" y="238388"/>
                  </a:lnTo>
                  <a:lnTo>
                    <a:pt x="59428" y="210571"/>
                  </a:lnTo>
                  <a:lnTo>
                    <a:pt x="47036" y="178442"/>
                  </a:lnTo>
                  <a:lnTo>
                    <a:pt x="42666" y="143082"/>
                  </a:lnTo>
                  <a:lnTo>
                    <a:pt x="49901" y="97856"/>
                  </a:lnTo>
                  <a:lnTo>
                    <a:pt x="70047" y="58578"/>
                  </a:lnTo>
                  <a:lnTo>
                    <a:pt x="100767" y="27605"/>
                  </a:lnTo>
                  <a:lnTo>
                    <a:pt x="139721" y="7294"/>
                  </a:lnTo>
                  <a:lnTo>
                    <a:pt x="184572" y="0"/>
                  </a:lnTo>
                  <a:lnTo>
                    <a:pt x="229431" y="7294"/>
                  </a:lnTo>
                  <a:lnTo>
                    <a:pt x="268389" y="27605"/>
                  </a:lnTo>
                  <a:lnTo>
                    <a:pt x="299108" y="58578"/>
                  </a:lnTo>
                  <a:lnTo>
                    <a:pt x="319253" y="97856"/>
                  </a:lnTo>
                  <a:lnTo>
                    <a:pt x="326488" y="143082"/>
                  </a:lnTo>
                  <a:lnTo>
                    <a:pt x="322118" y="178442"/>
                  </a:lnTo>
                  <a:lnTo>
                    <a:pt x="309730" y="210571"/>
                  </a:lnTo>
                  <a:lnTo>
                    <a:pt x="290400" y="238388"/>
                  </a:lnTo>
                  <a:lnTo>
                    <a:pt x="265208" y="260810"/>
                  </a:lnTo>
                  <a:lnTo>
                    <a:pt x="340823" y="367625"/>
                  </a:lnTo>
                  <a:lnTo>
                    <a:pt x="369164" y="454926"/>
                  </a:lnTo>
                </a:path>
              </a:pathLst>
            </a:custGeom>
            <a:ln w="25808">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3074441" y="2758223"/>
              <a:ext cx="127000" cy="31750"/>
            </a:xfrm>
            <a:custGeom>
              <a:avLst/>
              <a:gdLst/>
              <a:ahLst/>
              <a:cxnLst/>
              <a:rect l="l" t="t" r="r" b="b"/>
              <a:pathLst>
                <a:path w="127000" h="31750">
                  <a:moveTo>
                    <a:pt x="31559" y="7061"/>
                  </a:moveTo>
                  <a:lnTo>
                    <a:pt x="24485" y="0"/>
                  </a:lnTo>
                  <a:lnTo>
                    <a:pt x="7073" y="0"/>
                  </a:lnTo>
                  <a:lnTo>
                    <a:pt x="0" y="7061"/>
                  </a:lnTo>
                  <a:lnTo>
                    <a:pt x="0" y="15773"/>
                  </a:lnTo>
                  <a:lnTo>
                    <a:pt x="0" y="24485"/>
                  </a:lnTo>
                  <a:lnTo>
                    <a:pt x="7073" y="31546"/>
                  </a:lnTo>
                  <a:lnTo>
                    <a:pt x="24485" y="31546"/>
                  </a:lnTo>
                  <a:lnTo>
                    <a:pt x="31559" y="24485"/>
                  </a:lnTo>
                  <a:lnTo>
                    <a:pt x="31559" y="7061"/>
                  </a:lnTo>
                  <a:close/>
                </a:path>
                <a:path w="127000" h="31750">
                  <a:moveTo>
                    <a:pt x="126593" y="7061"/>
                  </a:moveTo>
                  <a:lnTo>
                    <a:pt x="119519" y="0"/>
                  </a:lnTo>
                  <a:lnTo>
                    <a:pt x="102108" y="0"/>
                  </a:lnTo>
                  <a:lnTo>
                    <a:pt x="95034" y="7061"/>
                  </a:lnTo>
                  <a:lnTo>
                    <a:pt x="95034" y="15773"/>
                  </a:lnTo>
                  <a:lnTo>
                    <a:pt x="95034" y="24485"/>
                  </a:lnTo>
                  <a:lnTo>
                    <a:pt x="102108" y="31546"/>
                  </a:lnTo>
                  <a:lnTo>
                    <a:pt x="119519" y="31546"/>
                  </a:lnTo>
                  <a:lnTo>
                    <a:pt x="126593" y="24485"/>
                  </a:lnTo>
                  <a:lnTo>
                    <a:pt x="126593" y="7061"/>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3099045" y="2830644"/>
              <a:ext cx="78105" cy="8255"/>
            </a:xfrm>
            <a:custGeom>
              <a:avLst/>
              <a:gdLst/>
              <a:ahLst/>
              <a:cxnLst/>
              <a:rect l="l" t="t" r="r" b="b"/>
              <a:pathLst>
                <a:path w="78105" h="8255">
                  <a:moveTo>
                    <a:pt x="77776" y="0"/>
                  </a:moveTo>
                  <a:lnTo>
                    <a:pt x="0" y="0"/>
                  </a:lnTo>
                  <a:lnTo>
                    <a:pt x="28558" y="7817"/>
                  </a:lnTo>
                  <a:lnTo>
                    <a:pt x="53471" y="6948"/>
                  </a:lnTo>
                  <a:lnTo>
                    <a:pt x="71092" y="2605"/>
                  </a:lnTo>
                  <a:lnTo>
                    <a:pt x="7777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2" name="object 32"/>
            <p:cNvSpPr/>
            <p:nvPr/>
          </p:nvSpPr>
          <p:spPr>
            <a:xfrm>
              <a:off x="3099045" y="2830644"/>
              <a:ext cx="78105" cy="8255"/>
            </a:xfrm>
            <a:custGeom>
              <a:avLst/>
              <a:gdLst/>
              <a:ahLst/>
              <a:cxnLst/>
              <a:rect l="l" t="t" r="r" b="b"/>
              <a:pathLst>
                <a:path w="78105" h="8255">
                  <a:moveTo>
                    <a:pt x="77776" y="0"/>
                  </a:moveTo>
                  <a:lnTo>
                    <a:pt x="71092" y="2605"/>
                  </a:lnTo>
                  <a:lnTo>
                    <a:pt x="53471" y="6948"/>
                  </a:lnTo>
                  <a:lnTo>
                    <a:pt x="28558" y="7817"/>
                  </a:lnTo>
                  <a:lnTo>
                    <a:pt x="0" y="0"/>
                  </a:lnTo>
                </a:path>
              </a:pathLst>
            </a:custGeom>
            <a:ln w="14845">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3" name="object 33"/>
            <p:cNvSpPr/>
            <p:nvPr/>
          </p:nvSpPr>
          <p:spPr>
            <a:xfrm>
              <a:off x="2577197" y="2981420"/>
              <a:ext cx="499109" cy="338455"/>
            </a:xfrm>
            <a:custGeom>
              <a:avLst/>
              <a:gdLst/>
              <a:ahLst/>
              <a:cxnLst/>
              <a:rect l="l" t="t" r="r" b="b"/>
              <a:pathLst>
                <a:path w="499110" h="338454">
                  <a:moveTo>
                    <a:pt x="498486" y="0"/>
                  </a:moveTo>
                  <a:lnTo>
                    <a:pt x="0" y="0"/>
                  </a:lnTo>
                  <a:lnTo>
                    <a:pt x="0" y="337937"/>
                  </a:lnTo>
                  <a:lnTo>
                    <a:pt x="498486" y="337937"/>
                  </a:lnTo>
                  <a:lnTo>
                    <a:pt x="49848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4" name="object 34"/>
            <p:cNvSpPr/>
            <p:nvPr/>
          </p:nvSpPr>
          <p:spPr>
            <a:xfrm>
              <a:off x="2561704" y="2965449"/>
              <a:ext cx="529590" cy="369570"/>
            </a:xfrm>
            <a:custGeom>
              <a:avLst/>
              <a:gdLst/>
              <a:ahLst/>
              <a:cxnLst/>
              <a:rect l="l" t="t" r="r" b="b"/>
              <a:pathLst>
                <a:path w="529589" h="369570">
                  <a:moveTo>
                    <a:pt x="529463" y="0"/>
                  </a:moveTo>
                  <a:lnTo>
                    <a:pt x="0" y="0"/>
                  </a:lnTo>
                  <a:lnTo>
                    <a:pt x="0" y="31750"/>
                  </a:lnTo>
                  <a:lnTo>
                    <a:pt x="0" y="121627"/>
                  </a:lnTo>
                  <a:lnTo>
                    <a:pt x="30975" y="121627"/>
                  </a:lnTo>
                  <a:lnTo>
                    <a:pt x="30975" y="31750"/>
                  </a:lnTo>
                  <a:lnTo>
                    <a:pt x="498487" y="31750"/>
                  </a:lnTo>
                  <a:lnTo>
                    <a:pt x="498487" y="337820"/>
                  </a:lnTo>
                  <a:lnTo>
                    <a:pt x="0" y="337820"/>
                  </a:lnTo>
                  <a:lnTo>
                    <a:pt x="0" y="365125"/>
                  </a:lnTo>
                  <a:lnTo>
                    <a:pt x="0" y="369570"/>
                  </a:lnTo>
                  <a:lnTo>
                    <a:pt x="529463" y="369570"/>
                  </a:lnTo>
                  <a:lnTo>
                    <a:pt x="529463" y="365125"/>
                  </a:lnTo>
                  <a:lnTo>
                    <a:pt x="529463" y="338429"/>
                  </a:lnTo>
                  <a:lnTo>
                    <a:pt x="529463" y="337820"/>
                  </a:lnTo>
                  <a:lnTo>
                    <a:pt x="529463" y="31750"/>
                  </a:lnTo>
                  <a:lnTo>
                    <a:pt x="529463" y="31457"/>
                  </a:lnTo>
                  <a:lnTo>
                    <a:pt x="529463"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5" name="object 35"/>
            <p:cNvSpPr/>
            <p:nvPr/>
          </p:nvSpPr>
          <p:spPr>
            <a:xfrm>
              <a:off x="2506943" y="3321955"/>
              <a:ext cx="639445" cy="0"/>
            </a:xfrm>
            <a:custGeom>
              <a:avLst/>
              <a:gdLst/>
              <a:ahLst/>
              <a:cxnLst/>
              <a:rect l="l" t="t" r="r" b="b"/>
              <a:pathLst>
                <a:path w="639444">
                  <a:moveTo>
                    <a:pt x="638999"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p:nvPr/>
          </p:nvSpPr>
          <p:spPr>
            <a:xfrm>
              <a:off x="2515158" y="3294583"/>
              <a:ext cx="622935" cy="40640"/>
            </a:xfrm>
            <a:custGeom>
              <a:avLst/>
              <a:gdLst/>
              <a:ahLst/>
              <a:cxnLst/>
              <a:rect l="l" t="t" r="r" b="b"/>
              <a:pathLst>
                <a:path w="622935" h="40639">
                  <a:moveTo>
                    <a:pt x="622554" y="0"/>
                  </a:moveTo>
                  <a:lnTo>
                    <a:pt x="0" y="0"/>
                  </a:lnTo>
                  <a:lnTo>
                    <a:pt x="0" y="35991"/>
                  </a:lnTo>
                  <a:lnTo>
                    <a:pt x="0" y="40259"/>
                  </a:lnTo>
                  <a:lnTo>
                    <a:pt x="622554" y="40259"/>
                  </a:lnTo>
                  <a:lnTo>
                    <a:pt x="622554" y="35991"/>
                  </a:lnTo>
                  <a:lnTo>
                    <a:pt x="622554"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2456124" y="2646584"/>
              <a:ext cx="372745" cy="319405"/>
            </a:xfrm>
            <a:custGeom>
              <a:avLst/>
              <a:gdLst/>
              <a:ahLst/>
              <a:cxnLst/>
              <a:rect l="l" t="t" r="r" b="b"/>
              <a:pathLst>
                <a:path w="372744" h="319405">
                  <a:moveTo>
                    <a:pt x="372685" y="319354"/>
                  </a:moveTo>
                  <a:lnTo>
                    <a:pt x="372685" y="0"/>
                  </a:lnTo>
                  <a:lnTo>
                    <a:pt x="0" y="0"/>
                  </a:lnTo>
                </a:path>
              </a:pathLst>
            </a:custGeom>
            <a:ln w="20646">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p:nvPr/>
          </p:nvSpPr>
          <p:spPr>
            <a:xfrm>
              <a:off x="2506078" y="3087068"/>
              <a:ext cx="152400" cy="243840"/>
            </a:xfrm>
            <a:custGeom>
              <a:avLst/>
              <a:gdLst/>
              <a:ahLst/>
              <a:cxnLst/>
              <a:rect l="l" t="t" r="r" b="b"/>
              <a:pathLst>
                <a:path w="152400" h="243839">
                  <a:moveTo>
                    <a:pt x="152301" y="0"/>
                  </a:moveTo>
                  <a:lnTo>
                    <a:pt x="0" y="0"/>
                  </a:lnTo>
                  <a:lnTo>
                    <a:pt x="0" y="243498"/>
                  </a:lnTo>
                  <a:lnTo>
                    <a:pt x="152301" y="243498"/>
                  </a:lnTo>
                  <a:lnTo>
                    <a:pt x="152301"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p:nvPr/>
          </p:nvSpPr>
          <p:spPr>
            <a:xfrm>
              <a:off x="2490584" y="3072129"/>
              <a:ext cx="183515" cy="274320"/>
            </a:xfrm>
            <a:custGeom>
              <a:avLst/>
              <a:gdLst/>
              <a:ahLst/>
              <a:cxnLst/>
              <a:rect l="l" t="t" r="r" b="b"/>
              <a:pathLst>
                <a:path w="183514" h="274320">
                  <a:moveTo>
                    <a:pt x="183273" y="0"/>
                  </a:moveTo>
                  <a:lnTo>
                    <a:pt x="152311" y="0"/>
                  </a:lnTo>
                  <a:lnTo>
                    <a:pt x="152311" y="30480"/>
                  </a:lnTo>
                  <a:lnTo>
                    <a:pt x="152311" y="242570"/>
                  </a:lnTo>
                  <a:lnTo>
                    <a:pt x="30975" y="242570"/>
                  </a:lnTo>
                  <a:lnTo>
                    <a:pt x="30975" y="30480"/>
                  </a:lnTo>
                  <a:lnTo>
                    <a:pt x="52412" y="30480"/>
                  </a:lnTo>
                  <a:lnTo>
                    <a:pt x="52412" y="47409"/>
                  </a:lnTo>
                  <a:lnTo>
                    <a:pt x="130873" y="47409"/>
                  </a:lnTo>
                  <a:lnTo>
                    <a:pt x="130873" y="30480"/>
                  </a:lnTo>
                  <a:lnTo>
                    <a:pt x="152311" y="30480"/>
                  </a:lnTo>
                  <a:lnTo>
                    <a:pt x="152311" y="0"/>
                  </a:lnTo>
                  <a:lnTo>
                    <a:pt x="0" y="0"/>
                  </a:lnTo>
                  <a:lnTo>
                    <a:pt x="0" y="30480"/>
                  </a:lnTo>
                  <a:lnTo>
                    <a:pt x="0" y="242570"/>
                  </a:lnTo>
                  <a:lnTo>
                    <a:pt x="0" y="274320"/>
                  </a:lnTo>
                  <a:lnTo>
                    <a:pt x="183273" y="274320"/>
                  </a:lnTo>
                  <a:lnTo>
                    <a:pt x="183273" y="242963"/>
                  </a:lnTo>
                  <a:lnTo>
                    <a:pt x="183273" y="242570"/>
                  </a:lnTo>
                  <a:lnTo>
                    <a:pt x="183273" y="30480"/>
                  </a:lnTo>
                  <a:lnTo>
                    <a:pt x="183273"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40" name="object 40"/>
          <p:cNvGrpSpPr/>
          <p:nvPr/>
        </p:nvGrpSpPr>
        <p:grpSpPr>
          <a:xfrm>
            <a:off x="3751389" y="1661781"/>
            <a:ext cx="2652395" cy="2108835"/>
            <a:chOff x="3751389" y="1661781"/>
            <a:chExt cx="2652395" cy="2108835"/>
          </a:xfrm>
        </p:grpSpPr>
        <p:sp>
          <p:nvSpPr>
            <p:cNvPr id="41" name="object 41"/>
            <p:cNvSpPr/>
            <p:nvPr/>
          </p:nvSpPr>
          <p:spPr>
            <a:xfrm>
              <a:off x="3751389" y="1661781"/>
              <a:ext cx="2652395" cy="2108835"/>
            </a:xfrm>
            <a:custGeom>
              <a:avLst/>
              <a:gdLst/>
              <a:ahLst/>
              <a:cxnLst/>
              <a:rect l="l" t="t" r="r" b="b"/>
              <a:pathLst>
                <a:path w="2652395" h="2108835">
                  <a:moveTo>
                    <a:pt x="2652113" y="0"/>
                  </a:moveTo>
                  <a:lnTo>
                    <a:pt x="0" y="0"/>
                  </a:lnTo>
                  <a:lnTo>
                    <a:pt x="0" y="2108291"/>
                  </a:lnTo>
                  <a:lnTo>
                    <a:pt x="2652113" y="2108291"/>
                  </a:lnTo>
                  <a:lnTo>
                    <a:pt x="2652113"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2" name="object 42"/>
            <p:cNvSpPr/>
            <p:nvPr/>
          </p:nvSpPr>
          <p:spPr>
            <a:xfrm>
              <a:off x="4502715" y="2320832"/>
              <a:ext cx="1149985" cy="718185"/>
            </a:xfrm>
            <a:custGeom>
              <a:avLst/>
              <a:gdLst/>
              <a:ahLst/>
              <a:cxnLst/>
              <a:rect l="l" t="t" r="r" b="b"/>
              <a:pathLst>
                <a:path w="1149985" h="718185">
                  <a:moveTo>
                    <a:pt x="0" y="717720"/>
                  </a:moveTo>
                  <a:lnTo>
                    <a:pt x="1149468" y="717720"/>
                  </a:lnTo>
                  <a:lnTo>
                    <a:pt x="1149468" y="0"/>
                  </a:lnTo>
                  <a:lnTo>
                    <a:pt x="0" y="0"/>
                  </a:lnTo>
                  <a:lnTo>
                    <a:pt x="0" y="71772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4485056" y="2303779"/>
              <a:ext cx="1184910" cy="825500"/>
            </a:xfrm>
            <a:custGeom>
              <a:avLst/>
              <a:gdLst/>
              <a:ahLst/>
              <a:cxnLst/>
              <a:rect l="l" t="t" r="r" b="b"/>
              <a:pathLst>
                <a:path w="1184910" h="825500">
                  <a:moveTo>
                    <a:pt x="1184783" y="34709"/>
                  </a:moveTo>
                  <a:lnTo>
                    <a:pt x="1149464" y="34709"/>
                  </a:lnTo>
                  <a:lnTo>
                    <a:pt x="1149464" y="789597"/>
                  </a:lnTo>
                  <a:lnTo>
                    <a:pt x="1184783" y="789597"/>
                  </a:lnTo>
                  <a:lnTo>
                    <a:pt x="1184783" y="34709"/>
                  </a:lnTo>
                  <a:close/>
                </a:path>
                <a:path w="1184910" h="825500">
                  <a:moveTo>
                    <a:pt x="1184783" y="0"/>
                  </a:moveTo>
                  <a:lnTo>
                    <a:pt x="0" y="0"/>
                  </a:lnTo>
                  <a:lnTo>
                    <a:pt x="0" y="34290"/>
                  </a:lnTo>
                  <a:lnTo>
                    <a:pt x="0" y="789940"/>
                  </a:lnTo>
                  <a:lnTo>
                    <a:pt x="0" y="825500"/>
                  </a:lnTo>
                  <a:lnTo>
                    <a:pt x="1184783" y="825500"/>
                  </a:lnTo>
                  <a:lnTo>
                    <a:pt x="1184783" y="789940"/>
                  </a:lnTo>
                  <a:lnTo>
                    <a:pt x="35306" y="789940"/>
                  </a:lnTo>
                  <a:lnTo>
                    <a:pt x="35306" y="34290"/>
                  </a:lnTo>
                  <a:lnTo>
                    <a:pt x="1184783" y="34290"/>
                  </a:lnTo>
                  <a:lnTo>
                    <a:pt x="1184783"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4" name="object 44"/>
            <p:cNvSpPr/>
            <p:nvPr/>
          </p:nvSpPr>
          <p:spPr>
            <a:xfrm>
              <a:off x="4380899" y="3038552"/>
              <a:ext cx="1393190" cy="90170"/>
            </a:xfrm>
            <a:custGeom>
              <a:avLst/>
              <a:gdLst/>
              <a:ahLst/>
              <a:cxnLst/>
              <a:rect l="l" t="t" r="r" b="b"/>
              <a:pathLst>
                <a:path w="1393189" h="90169">
                  <a:moveTo>
                    <a:pt x="1393093" y="0"/>
                  </a:moveTo>
                  <a:lnTo>
                    <a:pt x="0" y="0"/>
                  </a:lnTo>
                  <a:lnTo>
                    <a:pt x="0" y="90124"/>
                  </a:lnTo>
                  <a:lnTo>
                    <a:pt x="1393093" y="90124"/>
                  </a:lnTo>
                  <a:lnTo>
                    <a:pt x="1393093"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5" name="object 45"/>
            <p:cNvSpPr/>
            <p:nvPr/>
          </p:nvSpPr>
          <p:spPr>
            <a:xfrm>
              <a:off x="4888956" y="2446912"/>
              <a:ext cx="377190" cy="492125"/>
            </a:xfrm>
            <a:custGeom>
              <a:avLst/>
              <a:gdLst/>
              <a:ahLst/>
              <a:cxnLst/>
              <a:rect l="l" t="t" r="r" b="b"/>
              <a:pathLst>
                <a:path w="377189" h="492125">
                  <a:moveTo>
                    <a:pt x="0" y="491654"/>
                  </a:moveTo>
                  <a:lnTo>
                    <a:pt x="376979" y="491654"/>
                  </a:lnTo>
                  <a:lnTo>
                    <a:pt x="376979" y="0"/>
                  </a:lnTo>
                  <a:lnTo>
                    <a:pt x="0" y="0"/>
                  </a:lnTo>
                  <a:lnTo>
                    <a:pt x="0" y="491654"/>
                  </a:lnTo>
                  <a:close/>
                </a:path>
              </a:pathLst>
            </a:custGeom>
            <a:ln w="27869">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6" name="object 46"/>
            <p:cNvSpPr/>
            <p:nvPr/>
          </p:nvSpPr>
          <p:spPr>
            <a:xfrm>
              <a:off x="4960245" y="2542284"/>
              <a:ext cx="234950" cy="0"/>
            </a:xfrm>
            <a:custGeom>
              <a:avLst/>
              <a:gdLst/>
              <a:ahLst/>
              <a:cxnLst/>
              <a:rect l="l" t="t" r="r" b="b"/>
              <a:pathLst>
                <a:path w="234950">
                  <a:moveTo>
                    <a:pt x="234408"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7" name="object 47"/>
            <p:cNvSpPr/>
            <p:nvPr/>
          </p:nvSpPr>
          <p:spPr>
            <a:xfrm>
              <a:off x="4960242" y="2542288"/>
              <a:ext cx="234950" cy="0"/>
            </a:xfrm>
            <a:custGeom>
              <a:avLst/>
              <a:gdLst/>
              <a:ahLst/>
              <a:cxnLst/>
              <a:rect l="l" t="t" r="r" b="b"/>
              <a:pathLst>
                <a:path w="234950">
                  <a:moveTo>
                    <a:pt x="0" y="0"/>
                  </a:moveTo>
                  <a:lnTo>
                    <a:pt x="234408" y="0"/>
                  </a:lnTo>
                </a:path>
              </a:pathLst>
            </a:custGeom>
            <a:ln w="27869">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8" name="object 48"/>
            <p:cNvSpPr/>
            <p:nvPr/>
          </p:nvSpPr>
          <p:spPr>
            <a:xfrm>
              <a:off x="4960245" y="2605615"/>
              <a:ext cx="234950" cy="0"/>
            </a:xfrm>
            <a:custGeom>
              <a:avLst/>
              <a:gdLst/>
              <a:ahLst/>
              <a:cxnLst/>
              <a:rect l="l" t="t" r="r" b="b"/>
              <a:pathLst>
                <a:path w="234950">
                  <a:moveTo>
                    <a:pt x="234408"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9" name="object 49"/>
            <p:cNvSpPr/>
            <p:nvPr/>
          </p:nvSpPr>
          <p:spPr>
            <a:xfrm>
              <a:off x="4960242" y="2605614"/>
              <a:ext cx="234950" cy="0"/>
            </a:xfrm>
            <a:custGeom>
              <a:avLst/>
              <a:gdLst/>
              <a:ahLst/>
              <a:cxnLst/>
              <a:rect l="l" t="t" r="r" b="b"/>
              <a:pathLst>
                <a:path w="234950">
                  <a:moveTo>
                    <a:pt x="0" y="0"/>
                  </a:moveTo>
                  <a:lnTo>
                    <a:pt x="234408" y="0"/>
                  </a:lnTo>
                </a:path>
              </a:pathLst>
            </a:custGeom>
            <a:ln w="27869">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50" name="object 50"/>
            <p:cNvPicPr/>
            <p:nvPr/>
          </p:nvPicPr>
          <p:blipFill>
            <a:blip r:embed="rId5" cstate="print"/>
            <a:stretch>
              <a:fillRect/>
            </a:stretch>
          </p:blipFill>
          <p:spPr>
            <a:xfrm>
              <a:off x="4960242" y="2655004"/>
              <a:ext cx="391656" cy="186254"/>
            </a:xfrm>
            <a:prstGeom prst="rect">
              <a:avLst/>
            </a:prstGeom>
          </p:spPr>
        </p:pic>
        <p:sp>
          <p:nvSpPr>
            <p:cNvPr id="51" name="object 51"/>
            <p:cNvSpPr/>
            <p:nvPr/>
          </p:nvSpPr>
          <p:spPr>
            <a:xfrm>
              <a:off x="5168390" y="2692733"/>
              <a:ext cx="213995" cy="260985"/>
            </a:xfrm>
            <a:custGeom>
              <a:avLst/>
              <a:gdLst/>
              <a:ahLst/>
              <a:cxnLst/>
              <a:rect l="l" t="t" r="r" b="b"/>
              <a:pathLst>
                <a:path w="213995" h="260985">
                  <a:moveTo>
                    <a:pt x="176541" y="104981"/>
                  </a:moveTo>
                  <a:lnTo>
                    <a:pt x="176541" y="69705"/>
                  </a:lnTo>
                  <a:lnTo>
                    <a:pt x="171055" y="42598"/>
                  </a:lnTo>
                  <a:lnTo>
                    <a:pt x="156103" y="20438"/>
                  </a:lnTo>
                  <a:lnTo>
                    <a:pt x="133946" y="5486"/>
                  </a:lnTo>
                  <a:lnTo>
                    <a:pt x="106844" y="0"/>
                  </a:lnTo>
                  <a:lnTo>
                    <a:pt x="79742" y="5486"/>
                  </a:lnTo>
                  <a:lnTo>
                    <a:pt x="57585" y="20438"/>
                  </a:lnTo>
                  <a:lnTo>
                    <a:pt x="42634" y="42598"/>
                  </a:lnTo>
                  <a:lnTo>
                    <a:pt x="37147" y="69705"/>
                  </a:lnTo>
                  <a:lnTo>
                    <a:pt x="37147" y="104981"/>
                  </a:lnTo>
                  <a:lnTo>
                    <a:pt x="0" y="104981"/>
                  </a:lnTo>
                  <a:lnTo>
                    <a:pt x="0" y="260812"/>
                  </a:lnTo>
                  <a:lnTo>
                    <a:pt x="213689" y="260812"/>
                  </a:lnTo>
                  <a:lnTo>
                    <a:pt x="213689" y="104981"/>
                  </a:lnTo>
                  <a:lnTo>
                    <a:pt x="176541" y="104981"/>
                  </a:lnTo>
                  <a:close/>
                </a:path>
              </a:pathLst>
            </a:custGeom>
            <a:ln w="418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52" name="object 52"/>
            <p:cNvPicPr/>
            <p:nvPr/>
          </p:nvPicPr>
          <p:blipFill>
            <a:blip r:embed="rId6" cstate="print"/>
            <a:stretch>
              <a:fillRect/>
            </a:stretch>
          </p:blipFill>
          <p:spPr>
            <a:xfrm>
              <a:off x="5219466" y="2706673"/>
              <a:ext cx="111532" cy="200222"/>
            </a:xfrm>
            <a:prstGeom prst="rect">
              <a:avLst/>
            </a:prstGeom>
          </p:spPr>
        </p:pic>
        <p:sp>
          <p:nvSpPr>
            <p:cNvPr id="53" name="object 53"/>
            <p:cNvSpPr/>
            <p:nvPr/>
          </p:nvSpPr>
          <p:spPr>
            <a:xfrm>
              <a:off x="5168390" y="2692734"/>
              <a:ext cx="213995" cy="260985"/>
            </a:xfrm>
            <a:custGeom>
              <a:avLst/>
              <a:gdLst/>
              <a:ahLst/>
              <a:cxnLst/>
              <a:rect l="l" t="t" r="r" b="b"/>
              <a:pathLst>
                <a:path w="213995" h="260985">
                  <a:moveTo>
                    <a:pt x="213688" y="104982"/>
                  </a:moveTo>
                  <a:lnTo>
                    <a:pt x="0" y="104982"/>
                  </a:lnTo>
                  <a:lnTo>
                    <a:pt x="0" y="260812"/>
                  </a:lnTo>
                  <a:lnTo>
                    <a:pt x="213688" y="260812"/>
                  </a:lnTo>
                  <a:lnTo>
                    <a:pt x="213688" y="104982"/>
                  </a:lnTo>
                  <a:close/>
                </a:path>
                <a:path w="213995" h="260985">
                  <a:moveTo>
                    <a:pt x="106845" y="0"/>
                  </a:moveTo>
                  <a:lnTo>
                    <a:pt x="79742" y="5486"/>
                  </a:lnTo>
                  <a:lnTo>
                    <a:pt x="57586" y="20438"/>
                  </a:lnTo>
                  <a:lnTo>
                    <a:pt x="42634" y="42598"/>
                  </a:lnTo>
                  <a:lnTo>
                    <a:pt x="37148" y="69705"/>
                  </a:lnTo>
                  <a:lnTo>
                    <a:pt x="37148" y="104982"/>
                  </a:lnTo>
                  <a:lnTo>
                    <a:pt x="65017" y="104982"/>
                  </a:lnTo>
                  <a:lnTo>
                    <a:pt x="65017" y="69705"/>
                  </a:lnTo>
                  <a:lnTo>
                    <a:pt x="68309" y="53433"/>
                  </a:lnTo>
                  <a:lnTo>
                    <a:pt x="77280" y="40134"/>
                  </a:lnTo>
                  <a:lnTo>
                    <a:pt x="90577" y="31161"/>
                  </a:lnTo>
                  <a:lnTo>
                    <a:pt x="106845" y="27870"/>
                  </a:lnTo>
                  <a:lnTo>
                    <a:pt x="161117" y="27870"/>
                  </a:lnTo>
                  <a:lnTo>
                    <a:pt x="156103" y="20438"/>
                  </a:lnTo>
                  <a:lnTo>
                    <a:pt x="133946" y="5486"/>
                  </a:lnTo>
                  <a:lnTo>
                    <a:pt x="106845" y="0"/>
                  </a:lnTo>
                  <a:close/>
                </a:path>
                <a:path w="213995" h="260985">
                  <a:moveTo>
                    <a:pt x="161117" y="27870"/>
                  </a:moveTo>
                  <a:lnTo>
                    <a:pt x="106845" y="27870"/>
                  </a:lnTo>
                  <a:lnTo>
                    <a:pt x="123113" y="31161"/>
                  </a:lnTo>
                  <a:lnTo>
                    <a:pt x="136412" y="40134"/>
                  </a:lnTo>
                  <a:lnTo>
                    <a:pt x="145387" y="53433"/>
                  </a:lnTo>
                  <a:lnTo>
                    <a:pt x="148680" y="69705"/>
                  </a:lnTo>
                  <a:lnTo>
                    <a:pt x="148680" y="104982"/>
                  </a:lnTo>
                  <a:lnTo>
                    <a:pt x="176541" y="104982"/>
                  </a:lnTo>
                  <a:lnTo>
                    <a:pt x="176541" y="69705"/>
                  </a:lnTo>
                  <a:lnTo>
                    <a:pt x="171055" y="42598"/>
                  </a:lnTo>
                  <a:lnTo>
                    <a:pt x="161117" y="2787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4" name="object 54"/>
            <p:cNvSpPr/>
            <p:nvPr/>
          </p:nvSpPr>
          <p:spPr>
            <a:xfrm>
              <a:off x="5257825" y="2844361"/>
              <a:ext cx="34925" cy="34925"/>
            </a:xfrm>
            <a:custGeom>
              <a:avLst/>
              <a:gdLst/>
              <a:ahLst/>
              <a:cxnLst/>
              <a:rect l="l" t="t" r="r" b="b"/>
              <a:pathLst>
                <a:path w="34925" h="34925">
                  <a:moveTo>
                    <a:pt x="27023" y="0"/>
                  </a:moveTo>
                  <a:lnTo>
                    <a:pt x="7786" y="0"/>
                  </a:lnTo>
                  <a:lnTo>
                    <a:pt x="0" y="7795"/>
                  </a:lnTo>
                  <a:lnTo>
                    <a:pt x="0" y="27023"/>
                  </a:lnTo>
                  <a:lnTo>
                    <a:pt x="7786" y="34818"/>
                  </a:lnTo>
                  <a:lnTo>
                    <a:pt x="27023" y="34818"/>
                  </a:lnTo>
                  <a:lnTo>
                    <a:pt x="34818" y="27023"/>
                  </a:lnTo>
                  <a:lnTo>
                    <a:pt x="34818" y="17409"/>
                  </a:lnTo>
                  <a:lnTo>
                    <a:pt x="34818" y="7795"/>
                  </a:lnTo>
                  <a:lnTo>
                    <a:pt x="27023"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5" name="object 55"/>
            <p:cNvSpPr/>
            <p:nvPr/>
          </p:nvSpPr>
          <p:spPr>
            <a:xfrm>
              <a:off x="5275238" y="2869651"/>
              <a:ext cx="0" cy="37465"/>
            </a:xfrm>
            <a:custGeom>
              <a:avLst/>
              <a:gdLst/>
              <a:ahLst/>
              <a:cxnLst/>
              <a:rect l="l" t="t" r="r" b="b"/>
              <a:pathLst>
                <a:path h="37464">
                  <a:moveTo>
                    <a:pt x="0" y="0"/>
                  </a:moveTo>
                  <a:lnTo>
                    <a:pt x="0" y="37245"/>
                  </a:lnTo>
                </a:path>
              </a:pathLst>
            </a:custGeom>
            <a:ln w="1393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56" name="object 56"/>
          <p:cNvGrpSpPr/>
          <p:nvPr/>
        </p:nvGrpSpPr>
        <p:grpSpPr>
          <a:xfrm>
            <a:off x="6524879" y="1661781"/>
            <a:ext cx="2652395" cy="2108835"/>
            <a:chOff x="6524879" y="1661781"/>
            <a:chExt cx="2652395" cy="2108835"/>
          </a:xfrm>
        </p:grpSpPr>
        <p:sp>
          <p:nvSpPr>
            <p:cNvPr id="57" name="object 57"/>
            <p:cNvSpPr/>
            <p:nvPr/>
          </p:nvSpPr>
          <p:spPr>
            <a:xfrm>
              <a:off x="6524879" y="1661781"/>
              <a:ext cx="2652395" cy="2108835"/>
            </a:xfrm>
            <a:custGeom>
              <a:avLst/>
              <a:gdLst/>
              <a:ahLst/>
              <a:cxnLst/>
              <a:rect l="l" t="t" r="r" b="b"/>
              <a:pathLst>
                <a:path w="2652395" h="2108835">
                  <a:moveTo>
                    <a:pt x="2652113" y="0"/>
                  </a:moveTo>
                  <a:lnTo>
                    <a:pt x="0" y="0"/>
                  </a:lnTo>
                  <a:lnTo>
                    <a:pt x="0" y="2108291"/>
                  </a:lnTo>
                  <a:lnTo>
                    <a:pt x="2652113" y="2108291"/>
                  </a:lnTo>
                  <a:lnTo>
                    <a:pt x="2652113"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8" name="object 58"/>
            <p:cNvSpPr/>
            <p:nvPr/>
          </p:nvSpPr>
          <p:spPr>
            <a:xfrm>
              <a:off x="7276610" y="2321110"/>
              <a:ext cx="1148715" cy="717550"/>
            </a:xfrm>
            <a:custGeom>
              <a:avLst/>
              <a:gdLst/>
              <a:ahLst/>
              <a:cxnLst/>
              <a:rect l="l" t="t" r="r" b="b"/>
              <a:pathLst>
                <a:path w="1148715" h="717550">
                  <a:moveTo>
                    <a:pt x="0" y="717223"/>
                  </a:moveTo>
                  <a:lnTo>
                    <a:pt x="1148658" y="717223"/>
                  </a:lnTo>
                  <a:lnTo>
                    <a:pt x="1148658" y="0"/>
                  </a:lnTo>
                  <a:lnTo>
                    <a:pt x="0" y="0"/>
                  </a:lnTo>
                  <a:lnTo>
                    <a:pt x="0" y="717223"/>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9" name="object 59"/>
            <p:cNvSpPr/>
            <p:nvPr/>
          </p:nvSpPr>
          <p:spPr>
            <a:xfrm>
              <a:off x="7258965" y="2303779"/>
              <a:ext cx="1184275" cy="789940"/>
            </a:xfrm>
            <a:custGeom>
              <a:avLst/>
              <a:gdLst/>
              <a:ahLst/>
              <a:cxnLst/>
              <a:rect l="l" t="t" r="r" b="b"/>
              <a:pathLst>
                <a:path w="1184275" h="789939">
                  <a:moveTo>
                    <a:pt x="1183944" y="0"/>
                  </a:moveTo>
                  <a:lnTo>
                    <a:pt x="0" y="0"/>
                  </a:lnTo>
                  <a:lnTo>
                    <a:pt x="0" y="35560"/>
                  </a:lnTo>
                  <a:lnTo>
                    <a:pt x="0" y="789940"/>
                  </a:lnTo>
                  <a:lnTo>
                    <a:pt x="35280" y="789940"/>
                  </a:lnTo>
                  <a:lnTo>
                    <a:pt x="35280" y="35560"/>
                  </a:lnTo>
                  <a:lnTo>
                    <a:pt x="1148651" y="35560"/>
                  </a:lnTo>
                  <a:lnTo>
                    <a:pt x="1148651" y="789317"/>
                  </a:lnTo>
                  <a:lnTo>
                    <a:pt x="1183944" y="789317"/>
                  </a:lnTo>
                  <a:lnTo>
                    <a:pt x="1183944" y="35560"/>
                  </a:lnTo>
                  <a:lnTo>
                    <a:pt x="1183944" y="34975"/>
                  </a:lnTo>
                  <a:lnTo>
                    <a:pt x="1183944"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0" name="object 60"/>
            <p:cNvSpPr/>
            <p:nvPr/>
          </p:nvSpPr>
          <p:spPr>
            <a:xfrm>
              <a:off x="7154879" y="3038333"/>
              <a:ext cx="1392555" cy="90170"/>
            </a:xfrm>
            <a:custGeom>
              <a:avLst/>
              <a:gdLst/>
              <a:ahLst/>
              <a:cxnLst/>
              <a:rect l="l" t="t" r="r" b="b"/>
              <a:pathLst>
                <a:path w="1392554" h="90169">
                  <a:moveTo>
                    <a:pt x="1392111" y="0"/>
                  </a:moveTo>
                  <a:lnTo>
                    <a:pt x="0" y="0"/>
                  </a:lnTo>
                  <a:lnTo>
                    <a:pt x="0" y="90052"/>
                  </a:lnTo>
                  <a:lnTo>
                    <a:pt x="1392111" y="90052"/>
                  </a:lnTo>
                  <a:lnTo>
                    <a:pt x="1392111"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1" name="object 61"/>
            <p:cNvSpPr/>
            <p:nvPr/>
          </p:nvSpPr>
          <p:spPr>
            <a:xfrm>
              <a:off x="7662578" y="2447093"/>
              <a:ext cx="377190" cy="491490"/>
            </a:xfrm>
            <a:custGeom>
              <a:avLst/>
              <a:gdLst/>
              <a:ahLst/>
              <a:cxnLst/>
              <a:rect l="l" t="t" r="r" b="b"/>
              <a:pathLst>
                <a:path w="377190" h="491489">
                  <a:moveTo>
                    <a:pt x="0" y="491308"/>
                  </a:moveTo>
                  <a:lnTo>
                    <a:pt x="376714" y="491308"/>
                  </a:lnTo>
                  <a:lnTo>
                    <a:pt x="376714" y="0"/>
                  </a:lnTo>
                  <a:lnTo>
                    <a:pt x="0" y="0"/>
                  </a:lnTo>
                  <a:lnTo>
                    <a:pt x="0" y="491308"/>
                  </a:lnTo>
                  <a:close/>
                </a:path>
              </a:pathLst>
            </a:custGeom>
            <a:ln w="2785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2" name="object 62"/>
            <p:cNvSpPr/>
            <p:nvPr/>
          </p:nvSpPr>
          <p:spPr>
            <a:xfrm>
              <a:off x="7733817" y="2542415"/>
              <a:ext cx="234315" cy="0"/>
            </a:xfrm>
            <a:custGeom>
              <a:avLst/>
              <a:gdLst/>
              <a:ahLst/>
              <a:cxnLst/>
              <a:rect l="l" t="t" r="r" b="b"/>
              <a:pathLst>
                <a:path w="234315">
                  <a:moveTo>
                    <a:pt x="234243"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3" name="object 63"/>
            <p:cNvSpPr/>
            <p:nvPr/>
          </p:nvSpPr>
          <p:spPr>
            <a:xfrm>
              <a:off x="7733813" y="2542413"/>
              <a:ext cx="234315" cy="0"/>
            </a:xfrm>
            <a:custGeom>
              <a:avLst/>
              <a:gdLst/>
              <a:ahLst/>
              <a:cxnLst/>
              <a:rect l="l" t="t" r="r" b="b"/>
              <a:pathLst>
                <a:path w="234315">
                  <a:moveTo>
                    <a:pt x="0" y="0"/>
                  </a:moveTo>
                  <a:lnTo>
                    <a:pt x="234243" y="0"/>
                  </a:lnTo>
                </a:path>
              </a:pathLst>
            </a:custGeom>
            <a:ln w="2785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64" name="object 64"/>
            <p:cNvPicPr/>
            <p:nvPr/>
          </p:nvPicPr>
          <p:blipFill>
            <a:blip r:embed="rId7" cstate="print"/>
            <a:stretch>
              <a:fillRect/>
            </a:stretch>
          </p:blipFill>
          <p:spPr>
            <a:xfrm>
              <a:off x="7733813" y="2591768"/>
              <a:ext cx="391800" cy="287232"/>
            </a:xfrm>
            <a:prstGeom prst="rect">
              <a:avLst/>
            </a:prstGeom>
          </p:spPr>
        </p:pic>
        <p:sp>
          <p:nvSpPr>
            <p:cNvPr id="65" name="object 65"/>
            <p:cNvSpPr/>
            <p:nvPr/>
          </p:nvSpPr>
          <p:spPr>
            <a:xfrm>
              <a:off x="7874937" y="2628265"/>
              <a:ext cx="320675" cy="321310"/>
            </a:xfrm>
            <a:custGeom>
              <a:avLst/>
              <a:gdLst/>
              <a:ahLst/>
              <a:cxnLst/>
              <a:rect l="l" t="t" r="r" b="b"/>
              <a:pathLst>
                <a:path w="320675" h="321310">
                  <a:moveTo>
                    <a:pt x="320122" y="296321"/>
                  </a:moveTo>
                  <a:lnTo>
                    <a:pt x="231155" y="206939"/>
                  </a:lnTo>
                  <a:lnTo>
                    <a:pt x="252136" y="165775"/>
                  </a:lnTo>
                  <a:lnTo>
                    <a:pt x="257321" y="120864"/>
                  </a:lnTo>
                  <a:lnTo>
                    <a:pt x="246676" y="76743"/>
                  </a:lnTo>
                  <a:lnTo>
                    <a:pt x="220163" y="37951"/>
                  </a:lnTo>
                  <a:lnTo>
                    <a:pt x="178449" y="9854"/>
                  </a:lnTo>
                  <a:lnTo>
                    <a:pt x="129132" y="0"/>
                  </a:lnTo>
                  <a:lnTo>
                    <a:pt x="103794" y="2421"/>
                  </a:lnTo>
                  <a:lnTo>
                    <a:pt x="57641" y="21419"/>
                  </a:lnTo>
                  <a:lnTo>
                    <a:pt x="21741" y="57161"/>
                  </a:lnTo>
                  <a:lnTo>
                    <a:pt x="2533" y="103232"/>
                  </a:lnTo>
                  <a:lnTo>
                    <a:pt x="0" y="128558"/>
                  </a:lnTo>
                  <a:lnTo>
                    <a:pt x="2417" y="153895"/>
                  </a:lnTo>
                  <a:lnTo>
                    <a:pt x="21421" y="200049"/>
                  </a:lnTo>
                  <a:lnTo>
                    <a:pt x="57165" y="235954"/>
                  </a:lnTo>
                  <a:lnTo>
                    <a:pt x="103232" y="255162"/>
                  </a:lnTo>
                  <a:lnTo>
                    <a:pt x="128558" y="257691"/>
                  </a:lnTo>
                  <a:lnTo>
                    <a:pt x="149630" y="256017"/>
                  </a:lnTo>
                  <a:lnTo>
                    <a:pt x="169847" y="250992"/>
                  </a:lnTo>
                  <a:lnTo>
                    <a:pt x="188905" y="242773"/>
                  </a:lnTo>
                  <a:lnTo>
                    <a:pt x="206498" y="231517"/>
                  </a:lnTo>
                  <a:lnTo>
                    <a:pt x="295457" y="320872"/>
                  </a:lnTo>
                  <a:lnTo>
                    <a:pt x="320122" y="296321"/>
                  </a:lnTo>
                  <a:close/>
                </a:path>
              </a:pathLst>
            </a:custGeom>
            <a:ln w="4177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6" name="object 66"/>
            <p:cNvSpPr/>
            <p:nvPr/>
          </p:nvSpPr>
          <p:spPr>
            <a:xfrm>
              <a:off x="7874937" y="2628266"/>
              <a:ext cx="320675" cy="321310"/>
            </a:xfrm>
            <a:custGeom>
              <a:avLst/>
              <a:gdLst/>
              <a:ahLst/>
              <a:cxnLst/>
              <a:rect l="l" t="t" r="r" b="b"/>
              <a:pathLst>
                <a:path w="320675" h="321310">
                  <a:moveTo>
                    <a:pt x="255619" y="231517"/>
                  </a:moveTo>
                  <a:lnTo>
                    <a:pt x="206499" y="231517"/>
                  </a:lnTo>
                  <a:lnTo>
                    <a:pt x="295457" y="320871"/>
                  </a:lnTo>
                  <a:lnTo>
                    <a:pt x="320122" y="296321"/>
                  </a:lnTo>
                  <a:lnTo>
                    <a:pt x="255619" y="231517"/>
                  </a:lnTo>
                  <a:close/>
                </a:path>
                <a:path w="320675" h="321310">
                  <a:moveTo>
                    <a:pt x="129132" y="0"/>
                  </a:moveTo>
                  <a:lnTo>
                    <a:pt x="79777" y="9637"/>
                  </a:lnTo>
                  <a:lnTo>
                    <a:pt x="37951" y="37536"/>
                  </a:lnTo>
                  <a:lnTo>
                    <a:pt x="9858" y="79246"/>
                  </a:lnTo>
                  <a:lnTo>
                    <a:pt x="0" y="128558"/>
                  </a:lnTo>
                  <a:lnTo>
                    <a:pt x="2418" y="153895"/>
                  </a:lnTo>
                  <a:lnTo>
                    <a:pt x="21422" y="200049"/>
                  </a:lnTo>
                  <a:lnTo>
                    <a:pt x="57165" y="235954"/>
                  </a:lnTo>
                  <a:lnTo>
                    <a:pt x="103233" y="255161"/>
                  </a:lnTo>
                  <a:lnTo>
                    <a:pt x="128559" y="257690"/>
                  </a:lnTo>
                  <a:lnTo>
                    <a:pt x="149631" y="256016"/>
                  </a:lnTo>
                  <a:lnTo>
                    <a:pt x="169848" y="250991"/>
                  </a:lnTo>
                  <a:lnTo>
                    <a:pt x="188906" y="242773"/>
                  </a:lnTo>
                  <a:lnTo>
                    <a:pt x="206499" y="231517"/>
                  </a:lnTo>
                  <a:lnTo>
                    <a:pt x="255619" y="231517"/>
                  </a:lnTo>
                  <a:lnTo>
                    <a:pt x="253959" y="229849"/>
                  </a:lnTo>
                  <a:lnTo>
                    <a:pt x="128620" y="229849"/>
                  </a:lnTo>
                  <a:lnTo>
                    <a:pt x="108768" y="227863"/>
                  </a:lnTo>
                  <a:lnTo>
                    <a:pt x="72656" y="212806"/>
                  </a:lnTo>
                  <a:lnTo>
                    <a:pt x="44636" y="184662"/>
                  </a:lnTo>
                  <a:lnTo>
                    <a:pt x="29738" y="148481"/>
                  </a:lnTo>
                  <a:lnTo>
                    <a:pt x="27848" y="128558"/>
                  </a:lnTo>
                  <a:lnTo>
                    <a:pt x="29831" y="108768"/>
                  </a:lnTo>
                  <a:lnTo>
                    <a:pt x="44889" y="72656"/>
                  </a:lnTo>
                  <a:lnTo>
                    <a:pt x="73037" y="44633"/>
                  </a:lnTo>
                  <a:lnTo>
                    <a:pt x="109218" y="29743"/>
                  </a:lnTo>
                  <a:lnTo>
                    <a:pt x="129080" y="27849"/>
                  </a:lnTo>
                  <a:lnTo>
                    <a:pt x="207936" y="27849"/>
                  </a:lnTo>
                  <a:lnTo>
                    <a:pt x="200535" y="21737"/>
                  </a:lnTo>
                  <a:lnTo>
                    <a:pt x="178449" y="9854"/>
                  </a:lnTo>
                  <a:lnTo>
                    <a:pt x="154463" y="2531"/>
                  </a:lnTo>
                  <a:lnTo>
                    <a:pt x="129132" y="0"/>
                  </a:lnTo>
                  <a:close/>
                </a:path>
                <a:path w="320675" h="321310">
                  <a:moveTo>
                    <a:pt x="207936" y="27849"/>
                  </a:moveTo>
                  <a:lnTo>
                    <a:pt x="129080" y="27849"/>
                  </a:lnTo>
                  <a:lnTo>
                    <a:pt x="148932" y="29834"/>
                  </a:lnTo>
                  <a:lnTo>
                    <a:pt x="167732" y="35573"/>
                  </a:lnTo>
                  <a:lnTo>
                    <a:pt x="185043" y="44885"/>
                  </a:lnTo>
                  <a:lnTo>
                    <a:pt x="200430" y="57588"/>
                  </a:lnTo>
                  <a:lnTo>
                    <a:pt x="222497" y="91032"/>
                  </a:lnTo>
                  <a:lnTo>
                    <a:pt x="229792" y="129073"/>
                  </a:lnTo>
                  <a:lnTo>
                    <a:pt x="222324" y="167080"/>
                  </a:lnTo>
                  <a:lnTo>
                    <a:pt x="200103" y="200419"/>
                  </a:lnTo>
                  <a:lnTo>
                    <a:pt x="167306" y="222293"/>
                  </a:lnTo>
                  <a:lnTo>
                    <a:pt x="128620" y="229849"/>
                  </a:lnTo>
                  <a:lnTo>
                    <a:pt x="253959" y="229849"/>
                  </a:lnTo>
                  <a:lnTo>
                    <a:pt x="231156" y="206940"/>
                  </a:lnTo>
                  <a:lnTo>
                    <a:pt x="252137" y="165775"/>
                  </a:lnTo>
                  <a:lnTo>
                    <a:pt x="257322" y="120863"/>
                  </a:lnTo>
                  <a:lnTo>
                    <a:pt x="246677" y="76743"/>
                  </a:lnTo>
                  <a:lnTo>
                    <a:pt x="220164" y="37950"/>
                  </a:lnTo>
                  <a:lnTo>
                    <a:pt x="207936" y="27849"/>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67" name="object 67"/>
          <p:cNvGrpSpPr/>
          <p:nvPr/>
        </p:nvGrpSpPr>
        <p:grpSpPr>
          <a:xfrm>
            <a:off x="9298367" y="1661781"/>
            <a:ext cx="2652395" cy="2108835"/>
            <a:chOff x="9298367" y="1661781"/>
            <a:chExt cx="2652395" cy="2108835"/>
          </a:xfrm>
        </p:grpSpPr>
        <p:sp>
          <p:nvSpPr>
            <p:cNvPr id="68" name="object 68"/>
            <p:cNvSpPr/>
            <p:nvPr/>
          </p:nvSpPr>
          <p:spPr>
            <a:xfrm>
              <a:off x="9298367" y="1661781"/>
              <a:ext cx="2652395" cy="2108835"/>
            </a:xfrm>
            <a:custGeom>
              <a:avLst/>
              <a:gdLst/>
              <a:ahLst/>
              <a:cxnLst/>
              <a:rect l="l" t="t" r="r" b="b"/>
              <a:pathLst>
                <a:path w="2652395" h="2108835">
                  <a:moveTo>
                    <a:pt x="2652113" y="0"/>
                  </a:moveTo>
                  <a:lnTo>
                    <a:pt x="0" y="0"/>
                  </a:lnTo>
                  <a:lnTo>
                    <a:pt x="0" y="2108291"/>
                  </a:lnTo>
                  <a:lnTo>
                    <a:pt x="2652113" y="2108291"/>
                  </a:lnTo>
                  <a:lnTo>
                    <a:pt x="2652113"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9" name="object 69"/>
            <p:cNvSpPr/>
            <p:nvPr/>
          </p:nvSpPr>
          <p:spPr>
            <a:xfrm>
              <a:off x="10475073" y="2705096"/>
              <a:ext cx="297815" cy="217170"/>
            </a:xfrm>
            <a:custGeom>
              <a:avLst/>
              <a:gdLst/>
              <a:ahLst/>
              <a:cxnLst/>
              <a:rect l="l" t="t" r="r" b="b"/>
              <a:pathLst>
                <a:path w="297815" h="217169">
                  <a:moveTo>
                    <a:pt x="148907" y="0"/>
                  </a:moveTo>
                  <a:lnTo>
                    <a:pt x="93752" y="28818"/>
                  </a:lnTo>
                  <a:lnTo>
                    <a:pt x="66547" y="62196"/>
                  </a:lnTo>
                  <a:lnTo>
                    <a:pt x="41100" y="105869"/>
                  </a:lnTo>
                  <a:lnTo>
                    <a:pt x="18540" y="158072"/>
                  </a:lnTo>
                  <a:lnTo>
                    <a:pt x="0" y="217043"/>
                  </a:lnTo>
                  <a:lnTo>
                    <a:pt x="297802" y="217043"/>
                  </a:lnTo>
                  <a:lnTo>
                    <a:pt x="279256" y="158072"/>
                  </a:lnTo>
                  <a:lnTo>
                    <a:pt x="256693" y="105869"/>
                  </a:lnTo>
                  <a:lnTo>
                    <a:pt x="231246" y="62196"/>
                  </a:lnTo>
                  <a:lnTo>
                    <a:pt x="204045" y="28818"/>
                  </a:lnTo>
                  <a:lnTo>
                    <a:pt x="148907"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0" name="object 70"/>
            <p:cNvSpPr/>
            <p:nvPr/>
          </p:nvSpPr>
          <p:spPr>
            <a:xfrm>
              <a:off x="10449515" y="2684962"/>
              <a:ext cx="349250" cy="257810"/>
            </a:xfrm>
            <a:custGeom>
              <a:avLst/>
              <a:gdLst/>
              <a:ahLst/>
              <a:cxnLst/>
              <a:rect l="l" t="t" r="r" b="b"/>
              <a:pathLst>
                <a:path w="349250" h="257810">
                  <a:moveTo>
                    <a:pt x="174459" y="0"/>
                  </a:moveTo>
                  <a:lnTo>
                    <a:pt x="111834" y="28212"/>
                  </a:lnTo>
                  <a:lnTo>
                    <a:pt x="83112" y="60234"/>
                  </a:lnTo>
                  <a:lnTo>
                    <a:pt x="56945" y="101316"/>
                  </a:lnTo>
                  <a:lnTo>
                    <a:pt x="33956" y="149297"/>
                  </a:lnTo>
                  <a:lnTo>
                    <a:pt x="14767" y="202013"/>
                  </a:lnTo>
                  <a:lnTo>
                    <a:pt x="0" y="257301"/>
                  </a:lnTo>
                  <a:lnTo>
                    <a:pt x="348919" y="257301"/>
                  </a:lnTo>
                  <a:lnTo>
                    <a:pt x="338163" y="217043"/>
                  </a:lnTo>
                  <a:lnTo>
                    <a:pt x="52146" y="217043"/>
                  </a:lnTo>
                  <a:lnTo>
                    <a:pt x="74036" y="157365"/>
                  </a:lnTo>
                  <a:lnTo>
                    <a:pt x="99044" y="108361"/>
                  </a:lnTo>
                  <a:lnTo>
                    <a:pt x="125339" y="71518"/>
                  </a:lnTo>
                  <a:lnTo>
                    <a:pt x="151088" y="48321"/>
                  </a:lnTo>
                  <a:lnTo>
                    <a:pt x="174459" y="40258"/>
                  </a:lnTo>
                  <a:lnTo>
                    <a:pt x="247882" y="40258"/>
                  </a:lnTo>
                  <a:lnTo>
                    <a:pt x="237077" y="28212"/>
                  </a:lnTo>
                  <a:lnTo>
                    <a:pt x="206424" y="7413"/>
                  </a:lnTo>
                  <a:lnTo>
                    <a:pt x="174459" y="0"/>
                  </a:lnTo>
                  <a:close/>
                </a:path>
                <a:path w="349250" h="257810">
                  <a:moveTo>
                    <a:pt x="247882" y="40258"/>
                  </a:moveTo>
                  <a:lnTo>
                    <a:pt x="174459" y="40258"/>
                  </a:lnTo>
                  <a:lnTo>
                    <a:pt x="197831" y="48321"/>
                  </a:lnTo>
                  <a:lnTo>
                    <a:pt x="223580" y="71518"/>
                  </a:lnTo>
                  <a:lnTo>
                    <a:pt x="249875" y="108361"/>
                  </a:lnTo>
                  <a:lnTo>
                    <a:pt x="274883" y="157365"/>
                  </a:lnTo>
                  <a:lnTo>
                    <a:pt x="296773" y="217043"/>
                  </a:lnTo>
                  <a:lnTo>
                    <a:pt x="338163" y="217043"/>
                  </a:lnTo>
                  <a:lnTo>
                    <a:pt x="334147" y="202013"/>
                  </a:lnTo>
                  <a:lnTo>
                    <a:pt x="314955" y="149297"/>
                  </a:lnTo>
                  <a:lnTo>
                    <a:pt x="291964" y="101316"/>
                  </a:lnTo>
                  <a:lnTo>
                    <a:pt x="265798" y="60234"/>
                  </a:lnTo>
                  <a:lnTo>
                    <a:pt x="247882" y="40258"/>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1" name="object 71"/>
            <p:cNvSpPr/>
            <p:nvPr/>
          </p:nvSpPr>
          <p:spPr>
            <a:xfrm>
              <a:off x="10447849" y="2683632"/>
              <a:ext cx="352425" cy="260350"/>
            </a:xfrm>
            <a:custGeom>
              <a:avLst/>
              <a:gdLst/>
              <a:ahLst/>
              <a:cxnLst/>
              <a:rect l="l" t="t" r="r" b="b"/>
              <a:pathLst>
                <a:path w="352425" h="260350">
                  <a:moveTo>
                    <a:pt x="176123" y="0"/>
                  </a:moveTo>
                  <a:lnTo>
                    <a:pt x="112727" y="28547"/>
                  </a:lnTo>
                  <a:lnTo>
                    <a:pt x="83686" y="60936"/>
                  </a:lnTo>
                  <a:lnTo>
                    <a:pt x="57260" y="102470"/>
                  </a:lnTo>
                  <a:lnTo>
                    <a:pt x="34082" y="150952"/>
                  </a:lnTo>
                  <a:lnTo>
                    <a:pt x="14784" y="204184"/>
                  </a:lnTo>
                  <a:lnTo>
                    <a:pt x="0" y="259968"/>
                  </a:lnTo>
                  <a:lnTo>
                    <a:pt x="352234" y="259968"/>
                  </a:lnTo>
                  <a:lnTo>
                    <a:pt x="337453" y="204188"/>
                  </a:lnTo>
                  <a:lnTo>
                    <a:pt x="318157" y="150957"/>
                  </a:lnTo>
                  <a:lnTo>
                    <a:pt x="294980" y="102475"/>
                  </a:lnTo>
                  <a:lnTo>
                    <a:pt x="268554" y="60940"/>
                  </a:lnTo>
                  <a:lnTo>
                    <a:pt x="239513" y="28550"/>
                  </a:lnTo>
                  <a:lnTo>
                    <a:pt x="176123"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2" name="object 72"/>
            <p:cNvSpPr/>
            <p:nvPr/>
          </p:nvSpPr>
          <p:spPr>
            <a:xfrm>
              <a:off x="10424623" y="2664579"/>
              <a:ext cx="398780" cy="298450"/>
            </a:xfrm>
            <a:custGeom>
              <a:avLst/>
              <a:gdLst/>
              <a:ahLst/>
              <a:cxnLst/>
              <a:rect l="l" t="t" r="r" b="b"/>
              <a:pathLst>
                <a:path w="398779" h="298450">
                  <a:moveTo>
                    <a:pt x="199351" y="0"/>
                  </a:moveTo>
                  <a:lnTo>
                    <a:pt x="132664" y="25576"/>
                  </a:lnTo>
                  <a:lnTo>
                    <a:pt x="102431" y="54941"/>
                  </a:lnTo>
                  <a:lnTo>
                    <a:pt x="74858" y="93041"/>
                  </a:lnTo>
                  <a:lnTo>
                    <a:pt x="50388" y="138141"/>
                  </a:lnTo>
                  <a:lnTo>
                    <a:pt x="29461" y="188503"/>
                  </a:lnTo>
                  <a:lnTo>
                    <a:pt x="12517" y="242391"/>
                  </a:lnTo>
                  <a:lnTo>
                    <a:pt x="0" y="298069"/>
                  </a:lnTo>
                  <a:lnTo>
                    <a:pt x="398703" y="298069"/>
                  </a:lnTo>
                  <a:lnTo>
                    <a:pt x="390135" y="259969"/>
                  </a:lnTo>
                  <a:lnTo>
                    <a:pt x="47231" y="259969"/>
                  </a:lnTo>
                  <a:lnTo>
                    <a:pt x="65697" y="199855"/>
                  </a:lnTo>
                  <a:lnTo>
                    <a:pt x="88408" y="146539"/>
                  </a:lnTo>
                  <a:lnTo>
                    <a:pt x="114247" y="101861"/>
                  </a:lnTo>
                  <a:lnTo>
                    <a:pt x="142096" y="67667"/>
                  </a:lnTo>
                  <a:lnTo>
                    <a:pt x="199351" y="38100"/>
                  </a:lnTo>
                  <a:lnTo>
                    <a:pt x="278931" y="38100"/>
                  </a:lnTo>
                  <a:lnTo>
                    <a:pt x="266037" y="25576"/>
                  </a:lnTo>
                  <a:lnTo>
                    <a:pt x="233584" y="6683"/>
                  </a:lnTo>
                  <a:lnTo>
                    <a:pt x="199351" y="0"/>
                  </a:lnTo>
                  <a:close/>
                </a:path>
                <a:path w="398779" h="298450">
                  <a:moveTo>
                    <a:pt x="278931" y="38100"/>
                  </a:moveTo>
                  <a:lnTo>
                    <a:pt x="199351" y="38100"/>
                  </a:lnTo>
                  <a:lnTo>
                    <a:pt x="227862" y="45799"/>
                  </a:lnTo>
                  <a:lnTo>
                    <a:pt x="256601" y="67667"/>
                  </a:lnTo>
                  <a:lnTo>
                    <a:pt x="284451" y="101861"/>
                  </a:lnTo>
                  <a:lnTo>
                    <a:pt x="310292" y="146539"/>
                  </a:lnTo>
                  <a:lnTo>
                    <a:pt x="333005" y="199855"/>
                  </a:lnTo>
                  <a:lnTo>
                    <a:pt x="351472" y="259969"/>
                  </a:lnTo>
                  <a:lnTo>
                    <a:pt x="390135" y="259969"/>
                  </a:lnTo>
                  <a:lnTo>
                    <a:pt x="369237" y="188503"/>
                  </a:lnTo>
                  <a:lnTo>
                    <a:pt x="348310" y="138141"/>
                  </a:lnTo>
                  <a:lnTo>
                    <a:pt x="323840" y="93041"/>
                  </a:lnTo>
                  <a:lnTo>
                    <a:pt x="296269" y="54941"/>
                  </a:lnTo>
                  <a:lnTo>
                    <a:pt x="278931" y="3810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73" name="object 73"/>
            <p:cNvPicPr/>
            <p:nvPr/>
          </p:nvPicPr>
          <p:blipFill>
            <a:blip r:embed="rId8" cstate="print"/>
            <a:stretch>
              <a:fillRect/>
            </a:stretch>
          </p:blipFill>
          <p:spPr>
            <a:xfrm>
              <a:off x="10513155" y="2484386"/>
              <a:ext cx="221640" cy="223774"/>
            </a:xfrm>
            <a:prstGeom prst="rect">
              <a:avLst/>
            </a:prstGeom>
          </p:spPr>
        </p:pic>
        <p:sp>
          <p:nvSpPr>
            <p:cNvPr id="74" name="object 74"/>
            <p:cNvSpPr/>
            <p:nvPr/>
          </p:nvSpPr>
          <p:spPr>
            <a:xfrm>
              <a:off x="10493025" y="2464257"/>
              <a:ext cx="262255" cy="264160"/>
            </a:xfrm>
            <a:custGeom>
              <a:avLst/>
              <a:gdLst/>
              <a:ahLst/>
              <a:cxnLst/>
              <a:rect l="l" t="t" r="r" b="b"/>
              <a:pathLst>
                <a:path w="262254" h="264160">
                  <a:moveTo>
                    <a:pt x="130949" y="0"/>
                  </a:moveTo>
                  <a:lnTo>
                    <a:pt x="79981" y="10374"/>
                  </a:lnTo>
                  <a:lnTo>
                    <a:pt x="38357" y="38666"/>
                  </a:lnTo>
                  <a:lnTo>
                    <a:pt x="10291" y="80629"/>
                  </a:lnTo>
                  <a:lnTo>
                    <a:pt x="0" y="132016"/>
                  </a:lnTo>
                  <a:lnTo>
                    <a:pt x="10291" y="183403"/>
                  </a:lnTo>
                  <a:lnTo>
                    <a:pt x="38357" y="225366"/>
                  </a:lnTo>
                  <a:lnTo>
                    <a:pt x="79981" y="253658"/>
                  </a:lnTo>
                  <a:lnTo>
                    <a:pt x="130949" y="264033"/>
                  </a:lnTo>
                  <a:lnTo>
                    <a:pt x="181917" y="253658"/>
                  </a:lnTo>
                  <a:lnTo>
                    <a:pt x="223542" y="225366"/>
                  </a:lnTo>
                  <a:lnTo>
                    <a:pt x="224607" y="223774"/>
                  </a:lnTo>
                  <a:lnTo>
                    <a:pt x="130949" y="223774"/>
                  </a:lnTo>
                  <a:lnTo>
                    <a:pt x="95680" y="216552"/>
                  </a:lnTo>
                  <a:lnTo>
                    <a:pt x="66849" y="196869"/>
                  </a:lnTo>
                  <a:lnTo>
                    <a:pt x="47396" y="167699"/>
                  </a:lnTo>
                  <a:lnTo>
                    <a:pt x="40259" y="132016"/>
                  </a:lnTo>
                  <a:lnTo>
                    <a:pt x="47396" y="96333"/>
                  </a:lnTo>
                  <a:lnTo>
                    <a:pt x="66849" y="67163"/>
                  </a:lnTo>
                  <a:lnTo>
                    <a:pt x="95680" y="47480"/>
                  </a:lnTo>
                  <a:lnTo>
                    <a:pt x="130949" y="40259"/>
                  </a:lnTo>
                  <a:lnTo>
                    <a:pt x="224607" y="40259"/>
                  </a:lnTo>
                  <a:lnTo>
                    <a:pt x="223542" y="38666"/>
                  </a:lnTo>
                  <a:lnTo>
                    <a:pt x="181917" y="10374"/>
                  </a:lnTo>
                  <a:lnTo>
                    <a:pt x="130949" y="0"/>
                  </a:lnTo>
                  <a:close/>
                </a:path>
                <a:path w="262254" h="264160">
                  <a:moveTo>
                    <a:pt x="224607" y="40259"/>
                  </a:moveTo>
                  <a:lnTo>
                    <a:pt x="130949" y="40259"/>
                  </a:lnTo>
                  <a:lnTo>
                    <a:pt x="166211" y="47480"/>
                  </a:lnTo>
                  <a:lnTo>
                    <a:pt x="195038" y="67163"/>
                  </a:lnTo>
                  <a:lnTo>
                    <a:pt x="214490" y="96333"/>
                  </a:lnTo>
                  <a:lnTo>
                    <a:pt x="221627" y="132016"/>
                  </a:lnTo>
                  <a:lnTo>
                    <a:pt x="214490" y="167699"/>
                  </a:lnTo>
                  <a:lnTo>
                    <a:pt x="195038" y="196869"/>
                  </a:lnTo>
                  <a:lnTo>
                    <a:pt x="166211" y="216552"/>
                  </a:lnTo>
                  <a:lnTo>
                    <a:pt x="130949" y="223774"/>
                  </a:lnTo>
                  <a:lnTo>
                    <a:pt x="224607" y="223774"/>
                  </a:lnTo>
                  <a:lnTo>
                    <a:pt x="251607" y="183403"/>
                  </a:lnTo>
                  <a:lnTo>
                    <a:pt x="261899" y="132016"/>
                  </a:lnTo>
                  <a:lnTo>
                    <a:pt x="251607" y="80629"/>
                  </a:lnTo>
                  <a:lnTo>
                    <a:pt x="224607" y="40259"/>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75" name="object 75"/>
            <p:cNvPicPr/>
            <p:nvPr/>
          </p:nvPicPr>
          <p:blipFill>
            <a:blip r:embed="rId9" cstate="print"/>
            <a:stretch>
              <a:fillRect/>
            </a:stretch>
          </p:blipFill>
          <p:spPr>
            <a:xfrm>
              <a:off x="10512075" y="2483307"/>
              <a:ext cx="223799" cy="225933"/>
            </a:xfrm>
            <a:prstGeom prst="rect">
              <a:avLst/>
            </a:prstGeom>
          </p:spPr>
        </p:pic>
        <p:sp>
          <p:nvSpPr>
            <p:cNvPr id="76" name="object 76"/>
            <p:cNvSpPr/>
            <p:nvPr/>
          </p:nvSpPr>
          <p:spPr>
            <a:xfrm>
              <a:off x="10493025" y="2464257"/>
              <a:ext cx="262255" cy="264160"/>
            </a:xfrm>
            <a:custGeom>
              <a:avLst/>
              <a:gdLst/>
              <a:ahLst/>
              <a:cxnLst/>
              <a:rect l="l" t="t" r="r" b="b"/>
              <a:pathLst>
                <a:path w="262254" h="264160">
                  <a:moveTo>
                    <a:pt x="130949" y="0"/>
                  </a:moveTo>
                  <a:lnTo>
                    <a:pt x="79981" y="10374"/>
                  </a:lnTo>
                  <a:lnTo>
                    <a:pt x="38357" y="38666"/>
                  </a:lnTo>
                  <a:lnTo>
                    <a:pt x="10291" y="80629"/>
                  </a:lnTo>
                  <a:lnTo>
                    <a:pt x="0" y="132016"/>
                  </a:lnTo>
                  <a:lnTo>
                    <a:pt x="10291" y="183403"/>
                  </a:lnTo>
                  <a:lnTo>
                    <a:pt x="38357" y="225366"/>
                  </a:lnTo>
                  <a:lnTo>
                    <a:pt x="79981" y="253658"/>
                  </a:lnTo>
                  <a:lnTo>
                    <a:pt x="130949" y="264033"/>
                  </a:lnTo>
                  <a:lnTo>
                    <a:pt x="181917" y="253658"/>
                  </a:lnTo>
                  <a:lnTo>
                    <a:pt x="222708" y="225933"/>
                  </a:lnTo>
                  <a:lnTo>
                    <a:pt x="130949" y="225933"/>
                  </a:lnTo>
                  <a:lnTo>
                    <a:pt x="94844" y="218541"/>
                  </a:lnTo>
                  <a:lnTo>
                    <a:pt x="65327" y="198396"/>
                  </a:lnTo>
                  <a:lnTo>
                    <a:pt x="45408" y="168540"/>
                  </a:lnTo>
                  <a:lnTo>
                    <a:pt x="38100" y="132016"/>
                  </a:lnTo>
                  <a:lnTo>
                    <a:pt x="45408" y="95492"/>
                  </a:lnTo>
                  <a:lnTo>
                    <a:pt x="65327" y="65636"/>
                  </a:lnTo>
                  <a:lnTo>
                    <a:pt x="94844" y="45491"/>
                  </a:lnTo>
                  <a:lnTo>
                    <a:pt x="130949" y="38100"/>
                  </a:lnTo>
                  <a:lnTo>
                    <a:pt x="222708" y="38100"/>
                  </a:lnTo>
                  <a:lnTo>
                    <a:pt x="181917" y="10374"/>
                  </a:lnTo>
                  <a:lnTo>
                    <a:pt x="130949" y="0"/>
                  </a:lnTo>
                  <a:close/>
                </a:path>
                <a:path w="262254" h="264160">
                  <a:moveTo>
                    <a:pt x="222708" y="38100"/>
                  </a:moveTo>
                  <a:lnTo>
                    <a:pt x="130949" y="38100"/>
                  </a:lnTo>
                  <a:lnTo>
                    <a:pt x="167054" y="45491"/>
                  </a:lnTo>
                  <a:lnTo>
                    <a:pt x="196572" y="65636"/>
                  </a:lnTo>
                  <a:lnTo>
                    <a:pt x="216490" y="95492"/>
                  </a:lnTo>
                  <a:lnTo>
                    <a:pt x="223799" y="132016"/>
                  </a:lnTo>
                  <a:lnTo>
                    <a:pt x="216490" y="168540"/>
                  </a:lnTo>
                  <a:lnTo>
                    <a:pt x="196572" y="198396"/>
                  </a:lnTo>
                  <a:lnTo>
                    <a:pt x="167054" y="218541"/>
                  </a:lnTo>
                  <a:lnTo>
                    <a:pt x="130949" y="225933"/>
                  </a:lnTo>
                  <a:lnTo>
                    <a:pt x="222708" y="225933"/>
                  </a:lnTo>
                  <a:lnTo>
                    <a:pt x="223542" y="225366"/>
                  </a:lnTo>
                  <a:lnTo>
                    <a:pt x="251607" y="183403"/>
                  </a:lnTo>
                  <a:lnTo>
                    <a:pt x="261899" y="132016"/>
                  </a:lnTo>
                  <a:lnTo>
                    <a:pt x="251607" y="80629"/>
                  </a:lnTo>
                  <a:lnTo>
                    <a:pt x="223542" y="38666"/>
                  </a:lnTo>
                  <a:lnTo>
                    <a:pt x="222708" y="3810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7" name="object 77"/>
            <p:cNvSpPr/>
            <p:nvPr/>
          </p:nvSpPr>
          <p:spPr>
            <a:xfrm>
              <a:off x="10214611" y="2309044"/>
              <a:ext cx="213995" cy="213995"/>
            </a:xfrm>
            <a:custGeom>
              <a:avLst/>
              <a:gdLst/>
              <a:ahLst/>
              <a:cxnLst/>
              <a:rect l="l" t="t" r="r" b="b"/>
              <a:pathLst>
                <a:path w="213995" h="213994">
                  <a:moveTo>
                    <a:pt x="0" y="213372"/>
                  </a:moveTo>
                  <a:lnTo>
                    <a:pt x="0" y="0"/>
                  </a:lnTo>
                  <a:lnTo>
                    <a:pt x="213385" y="0"/>
                  </a:lnTo>
                </a:path>
              </a:pathLst>
            </a:custGeom>
            <a:ln w="3810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8" name="object 78"/>
            <p:cNvSpPr/>
            <p:nvPr/>
          </p:nvSpPr>
          <p:spPr>
            <a:xfrm>
              <a:off x="10820862" y="2309041"/>
              <a:ext cx="213995" cy="213995"/>
            </a:xfrm>
            <a:custGeom>
              <a:avLst/>
              <a:gdLst/>
              <a:ahLst/>
              <a:cxnLst/>
              <a:rect l="l" t="t" r="r" b="b"/>
              <a:pathLst>
                <a:path w="213995" h="213994">
                  <a:moveTo>
                    <a:pt x="0" y="0"/>
                  </a:moveTo>
                  <a:lnTo>
                    <a:pt x="213372" y="0"/>
                  </a:lnTo>
                  <a:lnTo>
                    <a:pt x="213372" y="213372"/>
                  </a:lnTo>
                </a:path>
              </a:pathLst>
            </a:custGeom>
            <a:ln w="3810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9" name="object 79"/>
            <p:cNvSpPr/>
            <p:nvPr/>
          </p:nvSpPr>
          <p:spPr>
            <a:xfrm>
              <a:off x="10820859" y="2909439"/>
              <a:ext cx="213995" cy="213995"/>
            </a:xfrm>
            <a:custGeom>
              <a:avLst/>
              <a:gdLst/>
              <a:ahLst/>
              <a:cxnLst/>
              <a:rect l="l" t="t" r="r" b="b"/>
              <a:pathLst>
                <a:path w="213995" h="213994">
                  <a:moveTo>
                    <a:pt x="213372" y="0"/>
                  </a:moveTo>
                  <a:lnTo>
                    <a:pt x="213372" y="213372"/>
                  </a:lnTo>
                  <a:lnTo>
                    <a:pt x="0" y="213372"/>
                  </a:lnTo>
                </a:path>
              </a:pathLst>
            </a:custGeom>
            <a:ln w="3810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0" name="object 80"/>
            <p:cNvSpPr/>
            <p:nvPr/>
          </p:nvSpPr>
          <p:spPr>
            <a:xfrm>
              <a:off x="10214607" y="2909435"/>
              <a:ext cx="213995" cy="213995"/>
            </a:xfrm>
            <a:custGeom>
              <a:avLst/>
              <a:gdLst/>
              <a:ahLst/>
              <a:cxnLst/>
              <a:rect l="l" t="t" r="r" b="b"/>
              <a:pathLst>
                <a:path w="213995" h="213994">
                  <a:moveTo>
                    <a:pt x="213385" y="213372"/>
                  </a:moveTo>
                  <a:lnTo>
                    <a:pt x="0" y="213372"/>
                  </a:lnTo>
                  <a:lnTo>
                    <a:pt x="0" y="0"/>
                  </a:lnTo>
                </a:path>
              </a:pathLst>
            </a:custGeom>
            <a:ln w="3810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81" name="object 81"/>
          <p:cNvSpPr txBox="1"/>
          <p:nvPr/>
        </p:nvSpPr>
        <p:spPr>
          <a:xfrm>
            <a:off x="1313356" y="3937335"/>
            <a:ext cx="1981200" cy="996950"/>
          </a:xfrm>
          <a:prstGeom prst="rect">
            <a:avLst/>
          </a:prstGeom>
        </p:spPr>
        <p:txBody>
          <a:bodyPr vert="horz" wrap="square" lIns="0" tIns="12700" rIns="0" bIns="0" rtlCol="0">
            <a:spAutoFit/>
          </a:bodyPr>
          <a:lstStyle/>
          <a:p>
            <a:pPr algn="ctr">
              <a:lnSpc>
                <a:spcPct val="100000"/>
              </a:lnSpc>
              <a:spcBef>
                <a:spcPts val="100"/>
              </a:spcBef>
            </a:pPr>
            <a:r>
              <a:rPr sz="2200" b="1" spc="-15" dirty="0">
                <a:solidFill>
                  <a:srgbClr val="0066D0"/>
                </a:solidFill>
                <a:latin typeface="Hiragino Kaku Gothic Pro W3" panose="020B0300000000000000" pitchFamily="34" charset="-128"/>
                <a:ea typeface="Hiragino Kaku Gothic Pro W3" panose="020B0300000000000000" pitchFamily="34" charset="-128"/>
                <a:cs typeface="PMingLiU"/>
              </a:rPr>
              <a:t>契約締結</a:t>
            </a:r>
            <a:endParaRPr sz="2200" b="1" dirty="0">
              <a:latin typeface="Hiragino Kaku Gothic Pro W3" panose="020B0300000000000000" pitchFamily="34" charset="-128"/>
              <a:ea typeface="Hiragino Kaku Gothic Pro W3" panose="020B0300000000000000" pitchFamily="34" charset="-128"/>
              <a:cs typeface="PMingLiU"/>
            </a:endParaRPr>
          </a:p>
          <a:p>
            <a:pPr marL="12700" marR="5080" algn="ctr">
              <a:lnSpc>
                <a:spcPct val="125000"/>
              </a:lnSpc>
              <a:spcBef>
                <a:spcPts val="805"/>
              </a:spcBef>
            </a:pPr>
            <a:r>
              <a:rPr sz="1400" spc="-5" dirty="0">
                <a:solidFill>
                  <a:srgbClr val="3D3D3D"/>
                </a:solidFill>
                <a:latin typeface="Hiragino Kaku Gothic Pro W3" panose="020B0300000000000000" pitchFamily="34" charset="-128"/>
                <a:ea typeface="Hiragino Kaku Gothic Pro W3" panose="020B0300000000000000" pitchFamily="34" charset="-128"/>
                <a:cs typeface="PMingLiU"/>
              </a:rPr>
              <a:t>たったの数分間で契約を締結することができます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82" name="object 82"/>
          <p:cNvSpPr txBox="1"/>
          <p:nvPr/>
        </p:nvSpPr>
        <p:spPr>
          <a:xfrm>
            <a:off x="4001500" y="3937335"/>
            <a:ext cx="2152015" cy="1270000"/>
          </a:xfrm>
          <a:prstGeom prst="rect">
            <a:avLst/>
          </a:prstGeom>
        </p:spPr>
        <p:txBody>
          <a:bodyPr vert="horz" wrap="square" lIns="0" tIns="12700" rIns="0" bIns="0" rtlCol="0">
            <a:spAutoFit/>
          </a:bodyPr>
          <a:lstStyle/>
          <a:p>
            <a:pPr algn="ctr">
              <a:lnSpc>
                <a:spcPct val="100000"/>
              </a:lnSpc>
              <a:spcBef>
                <a:spcPts val="100"/>
              </a:spcBef>
            </a:pPr>
            <a:r>
              <a:rPr sz="2200" b="1" spc="-10" dirty="0">
                <a:solidFill>
                  <a:srgbClr val="0066D0"/>
                </a:solidFill>
                <a:latin typeface="Hiragino Kaku Gothic Pro W3" panose="020B0300000000000000" pitchFamily="34" charset="-128"/>
                <a:ea typeface="Hiragino Kaku Gothic Pro W3" panose="020B0300000000000000" pitchFamily="34" charset="-128"/>
                <a:cs typeface="PMingLiU"/>
              </a:rPr>
              <a:t>契約書保管</a:t>
            </a:r>
            <a:endParaRPr sz="2200" b="1" dirty="0">
              <a:latin typeface="Hiragino Kaku Gothic Pro W3" panose="020B0300000000000000" pitchFamily="34" charset="-128"/>
              <a:ea typeface="Hiragino Kaku Gothic Pro W3" panose="020B0300000000000000" pitchFamily="34" charset="-128"/>
              <a:cs typeface="PMingLiU"/>
            </a:endParaRPr>
          </a:p>
          <a:p>
            <a:pPr marL="12700" marR="5080" algn="ctr">
              <a:lnSpc>
                <a:spcPct val="128000"/>
              </a:lnSpc>
              <a:spcBef>
                <a:spcPts val="705"/>
              </a:spcBef>
            </a:pPr>
            <a:r>
              <a:rPr sz="1400" spc="-15" dirty="0">
                <a:solidFill>
                  <a:srgbClr val="3D3D3D"/>
                </a:solidFill>
                <a:latin typeface="Hiragino Kaku Gothic Pro W3" panose="020B0300000000000000" pitchFamily="34" charset="-128"/>
                <a:ea typeface="Hiragino Kaku Gothic Pro W3" panose="020B0300000000000000" pitchFamily="34" charset="-128"/>
                <a:cs typeface="PMingLiU"/>
              </a:rPr>
              <a:t>セキュアな保管機能で、</a:t>
            </a:r>
            <a:r>
              <a:rPr sz="1400" spc="-50" dirty="0">
                <a:solidFill>
                  <a:srgbClr val="3D3D3D"/>
                </a:solidFill>
                <a:latin typeface="Hiragino Kaku Gothic Pro W3" panose="020B0300000000000000" pitchFamily="34" charset="-128"/>
                <a:ea typeface="Hiragino Kaku Gothic Pro W3" panose="020B0300000000000000" pitchFamily="34" charset="-128"/>
                <a:cs typeface="PMingLiU"/>
              </a:rPr>
              <a:t> </a:t>
            </a:r>
            <a:r>
              <a:rPr sz="1400" spc="-15" dirty="0">
                <a:solidFill>
                  <a:srgbClr val="3D3D3D"/>
                </a:solidFill>
                <a:latin typeface="Hiragino Kaku Gothic Pro W3" panose="020B0300000000000000" pitchFamily="34" charset="-128"/>
                <a:ea typeface="Hiragino Kaku Gothic Pro W3" panose="020B0300000000000000" pitchFamily="34" charset="-128"/>
                <a:cs typeface="PMingLiU"/>
              </a:rPr>
              <a:t>コンプライアンスの強化に</a:t>
            </a:r>
            <a:r>
              <a:rPr sz="1400" spc="-10" dirty="0">
                <a:solidFill>
                  <a:srgbClr val="3D3D3D"/>
                </a:solidFill>
                <a:latin typeface="Hiragino Kaku Gothic Pro W3" panose="020B0300000000000000" pitchFamily="34" charset="-128"/>
                <a:ea typeface="Hiragino Kaku Gothic Pro W3" panose="020B0300000000000000" pitchFamily="34" charset="-128"/>
                <a:cs typeface="PMingLiU"/>
              </a:rPr>
              <a:t>も役立ちます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83" name="object 83"/>
          <p:cNvSpPr txBox="1"/>
          <p:nvPr/>
        </p:nvSpPr>
        <p:spPr>
          <a:xfrm>
            <a:off x="6888401" y="3937335"/>
            <a:ext cx="1976120" cy="1022350"/>
          </a:xfrm>
          <a:prstGeom prst="rect">
            <a:avLst/>
          </a:prstGeom>
        </p:spPr>
        <p:txBody>
          <a:bodyPr vert="horz" wrap="square" lIns="0" tIns="12700" rIns="0" bIns="0" rtlCol="0">
            <a:spAutoFit/>
          </a:bodyPr>
          <a:lstStyle/>
          <a:p>
            <a:pPr marR="43180" algn="ctr">
              <a:lnSpc>
                <a:spcPct val="100000"/>
              </a:lnSpc>
              <a:spcBef>
                <a:spcPts val="100"/>
              </a:spcBef>
            </a:pPr>
            <a:r>
              <a:rPr sz="2200" b="1" spc="-10" dirty="0">
                <a:solidFill>
                  <a:srgbClr val="0066D0"/>
                </a:solidFill>
                <a:latin typeface="Hiragino Kaku Gothic Pro W3" panose="020B0300000000000000" pitchFamily="34" charset="-128"/>
                <a:ea typeface="Hiragino Kaku Gothic Pro W3" panose="020B0300000000000000" pitchFamily="34" charset="-128"/>
                <a:cs typeface="PMingLiU"/>
              </a:rPr>
              <a:t>契約書検索</a:t>
            </a:r>
            <a:endParaRPr sz="2200" b="1" dirty="0">
              <a:latin typeface="Hiragino Kaku Gothic Pro W3" panose="020B0300000000000000" pitchFamily="34" charset="-128"/>
              <a:ea typeface="Hiragino Kaku Gothic Pro W3" panose="020B0300000000000000" pitchFamily="34" charset="-128"/>
              <a:cs typeface="PMingLiU"/>
            </a:endParaRPr>
          </a:p>
          <a:p>
            <a:pPr marL="12065" marR="5080" algn="ctr">
              <a:lnSpc>
                <a:spcPct val="131000"/>
              </a:lnSpc>
              <a:spcBef>
                <a:spcPts val="805"/>
              </a:spcBef>
            </a:pPr>
            <a:r>
              <a:rPr sz="1400" spc="-10" dirty="0">
                <a:solidFill>
                  <a:srgbClr val="3D3D3D"/>
                </a:solidFill>
                <a:latin typeface="Hiragino Kaku Gothic Pro W3" panose="020B0300000000000000" pitchFamily="34" charset="-128"/>
                <a:ea typeface="Hiragino Kaku Gothic Pro W3" panose="020B0300000000000000" pitchFamily="34" charset="-128"/>
                <a:cs typeface="PMingLiU"/>
              </a:rPr>
              <a:t>契約書名や企業名などの簡易検索が可能です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84" name="object 84"/>
          <p:cNvSpPr txBox="1"/>
          <p:nvPr/>
        </p:nvSpPr>
        <p:spPr>
          <a:xfrm>
            <a:off x="9459579" y="3937335"/>
            <a:ext cx="2329815" cy="1263650"/>
          </a:xfrm>
          <a:prstGeom prst="rect">
            <a:avLst/>
          </a:prstGeom>
        </p:spPr>
        <p:txBody>
          <a:bodyPr vert="horz" wrap="square" lIns="0" tIns="12700" rIns="0" bIns="0" rtlCol="0">
            <a:spAutoFit/>
          </a:bodyPr>
          <a:lstStyle/>
          <a:p>
            <a:pPr algn="ctr">
              <a:lnSpc>
                <a:spcPct val="100000"/>
              </a:lnSpc>
              <a:spcBef>
                <a:spcPts val="100"/>
              </a:spcBef>
            </a:pPr>
            <a:r>
              <a:rPr sz="2200" b="1" spc="-15" dirty="0">
                <a:solidFill>
                  <a:srgbClr val="0066D0"/>
                </a:solidFill>
                <a:latin typeface="Hiragino Kaku Gothic Pro W3" panose="020B0300000000000000" pitchFamily="34" charset="-128"/>
                <a:ea typeface="Hiragino Kaku Gothic Pro W3" panose="020B0300000000000000" pitchFamily="34" charset="-128"/>
                <a:cs typeface="PMingLiU"/>
              </a:rPr>
              <a:t>本人確認</a:t>
            </a:r>
            <a:endParaRPr sz="2200" b="1" dirty="0">
              <a:latin typeface="Hiragino Kaku Gothic Pro W3" panose="020B0300000000000000" pitchFamily="34" charset="-128"/>
              <a:ea typeface="Hiragino Kaku Gothic Pro W3" panose="020B0300000000000000" pitchFamily="34" charset="-128"/>
              <a:cs typeface="PMingLiU"/>
            </a:endParaRPr>
          </a:p>
          <a:p>
            <a:pPr marL="12700" marR="5080" algn="ctr">
              <a:lnSpc>
                <a:spcPct val="125000"/>
              </a:lnSpc>
              <a:spcBef>
                <a:spcPts val="805"/>
              </a:spcBef>
            </a:pPr>
            <a:r>
              <a:rPr sz="1400" spc="-20" dirty="0">
                <a:solidFill>
                  <a:srgbClr val="3D3D3D"/>
                </a:solidFill>
                <a:latin typeface="Hiragino Kaku Gothic Pro W3" panose="020B0300000000000000" pitchFamily="34" charset="-128"/>
                <a:ea typeface="Hiragino Kaku Gothic Pro W3" panose="020B0300000000000000" pitchFamily="34" charset="-128"/>
                <a:cs typeface="PMingLiU"/>
              </a:rPr>
              <a:t>メール認証に加え、送信者の</a:t>
            </a:r>
            <a:r>
              <a:rPr sz="1400" spc="-25" dirty="0">
                <a:solidFill>
                  <a:srgbClr val="3D3D3D"/>
                </a:solidFill>
                <a:latin typeface="Hiragino Kaku Gothic Pro W3" panose="020B0300000000000000" pitchFamily="34" charset="-128"/>
                <a:ea typeface="Hiragino Kaku Gothic Pro W3" panose="020B0300000000000000" pitchFamily="34" charset="-128"/>
                <a:cs typeface="PMingLiU"/>
              </a:rPr>
              <a:t>任意でアクセスコード認証が</a:t>
            </a:r>
            <a:r>
              <a:rPr sz="1400" spc="-10" dirty="0">
                <a:solidFill>
                  <a:srgbClr val="3D3D3D"/>
                </a:solidFill>
                <a:latin typeface="Hiragino Kaku Gothic Pro W3" panose="020B0300000000000000" pitchFamily="34" charset="-128"/>
                <a:ea typeface="Hiragino Kaku Gothic Pro W3" panose="020B0300000000000000" pitchFamily="34" charset="-128"/>
                <a:cs typeface="PMingLiU"/>
              </a:rPr>
              <a:t>ご利用いただけます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85" name="object 85"/>
          <p:cNvSpPr/>
          <p:nvPr/>
        </p:nvSpPr>
        <p:spPr>
          <a:xfrm>
            <a:off x="972100" y="5872246"/>
            <a:ext cx="10928350" cy="0"/>
          </a:xfrm>
          <a:custGeom>
            <a:avLst/>
            <a:gdLst/>
            <a:ahLst/>
            <a:cxnLst/>
            <a:rect l="l" t="t" r="r" b="b"/>
            <a:pathLst>
              <a:path w="10928350">
                <a:moveTo>
                  <a:pt x="0" y="0"/>
                </a:moveTo>
                <a:lnTo>
                  <a:pt x="10927946" y="0"/>
                </a:lnTo>
              </a:path>
            </a:pathLst>
          </a:custGeom>
          <a:ln w="12700">
            <a:solidFill>
              <a:srgbClr val="D7E0E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6" name="object 8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34</a:t>
            </a:fld>
            <a:endParaRPr spc="-25" dirty="0">
              <a:ea typeface="Hiragino Kaku Gothic Pro W3" panose="020B0300000000000000" pitchFamily="34" charset="-128"/>
            </a:endParaRPr>
          </a:p>
        </p:txBody>
      </p:sp>
      <p:sp>
        <p:nvSpPr>
          <p:cNvPr id="88" name="object 53">
            <a:extLst>
              <a:ext uri="{FF2B5EF4-FFF2-40B4-BE49-F238E27FC236}">
                <a16:creationId xmlns:a16="http://schemas.microsoft.com/office/drawing/2014/main" id="{07CC2A4E-B3EE-F88F-F83E-FEDFBB9C439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0066D0"/>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3" name="object 3"/>
          <p:cNvGrpSpPr/>
          <p:nvPr/>
        </p:nvGrpSpPr>
        <p:grpSpPr>
          <a:xfrm>
            <a:off x="11626525" y="364583"/>
            <a:ext cx="459105" cy="150495"/>
            <a:chOff x="11626525" y="364583"/>
            <a:chExt cx="459105" cy="150495"/>
          </a:xfrm>
        </p:grpSpPr>
        <p:pic>
          <p:nvPicPr>
            <p:cNvPr id="4" name="object 4"/>
            <p:cNvPicPr/>
            <p:nvPr/>
          </p:nvPicPr>
          <p:blipFill>
            <a:blip r:embed="rId2" cstate="print"/>
            <a:stretch>
              <a:fillRect/>
            </a:stretch>
          </p:blipFill>
          <p:spPr>
            <a:xfrm>
              <a:off x="11800108" y="366910"/>
              <a:ext cx="124843" cy="147812"/>
            </a:xfrm>
            <a:prstGeom prst="rect">
              <a:avLst/>
            </a:prstGeom>
          </p:spPr>
        </p:pic>
        <p:sp>
          <p:nvSpPr>
            <p:cNvPr id="5" name="object 5"/>
            <p:cNvSpPr/>
            <p:nvPr/>
          </p:nvSpPr>
          <p:spPr>
            <a:xfrm>
              <a:off x="11626520" y="364591"/>
              <a:ext cx="459105" cy="147955"/>
            </a:xfrm>
            <a:custGeom>
              <a:avLst/>
              <a:gdLst/>
              <a:ahLst/>
              <a:cxnLst/>
              <a:rect l="l" t="t" r="r" b="b"/>
              <a:pathLst>
                <a:path w="459104" h="147954">
                  <a:moveTo>
                    <a:pt x="147840" y="73914"/>
                  </a:moveTo>
                  <a:lnTo>
                    <a:pt x="142036" y="45148"/>
                  </a:lnTo>
                  <a:lnTo>
                    <a:pt x="133159" y="31991"/>
                  </a:lnTo>
                  <a:lnTo>
                    <a:pt x="126187" y="21653"/>
                  </a:lnTo>
                  <a:lnTo>
                    <a:pt x="115849" y="14681"/>
                  </a:lnTo>
                  <a:lnTo>
                    <a:pt x="115849" y="73914"/>
                  </a:lnTo>
                  <a:lnTo>
                    <a:pt x="112547" y="90233"/>
                  </a:lnTo>
                  <a:lnTo>
                    <a:pt x="103568" y="103568"/>
                  </a:lnTo>
                  <a:lnTo>
                    <a:pt x="90233" y="112547"/>
                  </a:lnTo>
                  <a:lnTo>
                    <a:pt x="73914" y="115849"/>
                  </a:lnTo>
                  <a:lnTo>
                    <a:pt x="57594" y="112547"/>
                  </a:lnTo>
                  <a:lnTo>
                    <a:pt x="44272" y="103568"/>
                  </a:lnTo>
                  <a:lnTo>
                    <a:pt x="35293" y="90233"/>
                  </a:lnTo>
                  <a:lnTo>
                    <a:pt x="31991" y="73914"/>
                  </a:lnTo>
                  <a:lnTo>
                    <a:pt x="35293" y="57594"/>
                  </a:lnTo>
                  <a:lnTo>
                    <a:pt x="44272" y="44272"/>
                  </a:lnTo>
                  <a:lnTo>
                    <a:pt x="57594" y="35280"/>
                  </a:lnTo>
                  <a:lnTo>
                    <a:pt x="73914" y="31991"/>
                  </a:lnTo>
                  <a:lnTo>
                    <a:pt x="90233" y="35280"/>
                  </a:lnTo>
                  <a:lnTo>
                    <a:pt x="103568" y="44272"/>
                  </a:lnTo>
                  <a:lnTo>
                    <a:pt x="112547" y="57594"/>
                  </a:lnTo>
                  <a:lnTo>
                    <a:pt x="115849" y="73914"/>
                  </a:lnTo>
                  <a:lnTo>
                    <a:pt x="115849" y="14681"/>
                  </a:lnTo>
                  <a:lnTo>
                    <a:pt x="102692" y="5803"/>
                  </a:lnTo>
                  <a:lnTo>
                    <a:pt x="73914" y="0"/>
                  </a:lnTo>
                  <a:lnTo>
                    <a:pt x="45148" y="5803"/>
                  </a:lnTo>
                  <a:lnTo>
                    <a:pt x="21653" y="21653"/>
                  </a:lnTo>
                  <a:lnTo>
                    <a:pt x="5803" y="45148"/>
                  </a:lnTo>
                  <a:lnTo>
                    <a:pt x="0" y="73914"/>
                  </a:lnTo>
                  <a:lnTo>
                    <a:pt x="5803" y="102692"/>
                  </a:lnTo>
                  <a:lnTo>
                    <a:pt x="21653" y="126187"/>
                  </a:lnTo>
                  <a:lnTo>
                    <a:pt x="45148" y="142024"/>
                  </a:lnTo>
                  <a:lnTo>
                    <a:pt x="73914" y="147840"/>
                  </a:lnTo>
                  <a:lnTo>
                    <a:pt x="102692" y="142024"/>
                  </a:lnTo>
                  <a:lnTo>
                    <a:pt x="126187" y="126187"/>
                  </a:lnTo>
                  <a:lnTo>
                    <a:pt x="133159" y="115849"/>
                  </a:lnTo>
                  <a:lnTo>
                    <a:pt x="142036" y="102692"/>
                  </a:lnTo>
                  <a:lnTo>
                    <a:pt x="147840" y="73914"/>
                  </a:lnTo>
                  <a:close/>
                </a:path>
                <a:path w="459104" h="147954">
                  <a:moveTo>
                    <a:pt x="459079" y="73545"/>
                  </a:moveTo>
                  <a:lnTo>
                    <a:pt x="453517" y="45402"/>
                  </a:lnTo>
                  <a:lnTo>
                    <a:pt x="443395" y="30772"/>
                  </a:lnTo>
                  <a:lnTo>
                    <a:pt x="437896" y="22809"/>
                  </a:lnTo>
                  <a:lnTo>
                    <a:pt x="426135" y="15468"/>
                  </a:lnTo>
                  <a:lnTo>
                    <a:pt x="426135" y="74358"/>
                  </a:lnTo>
                  <a:lnTo>
                    <a:pt x="423011" y="91757"/>
                  </a:lnTo>
                  <a:lnTo>
                    <a:pt x="414210" y="105270"/>
                  </a:lnTo>
                  <a:lnTo>
                    <a:pt x="400570" y="114020"/>
                  </a:lnTo>
                  <a:lnTo>
                    <a:pt x="382955" y="117132"/>
                  </a:lnTo>
                  <a:lnTo>
                    <a:pt x="360540" y="117132"/>
                  </a:lnTo>
                  <a:lnTo>
                    <a:pt x="360540" y="30772"/>
                  </a:lnTo>
                  <a:lnTo>
                    <a:pt x="382955" y="30772"/>
                  </a:lnTo>
                  <a:lnTo>
                    <a:pt x="423011" y="56502"/>
                  </a:lnTo>
                  <a:lnTo>
                    <a:pt x="426135" y="74358"/>
                  </a:lnTo>
                  <a:lnTo>
                    <a:pt x="426135" y="15468"/>
                  </a:lnTo>
                  <a:lnTo>
                    <a:pt x="413842" y="7785"/>
                  </a:lnTo>
                  <a:lnTo>
                    <a:pt x="382955" y="2324"/>
                  </a:lnTo>
                  <a:lnTo>
                    <a:pt x="329031" y="2324"/>
                  </a:lnTo>
                  <a:lnTo>
                    <a:pt x="329031" y="145580"/>
                  </a:lnTo>
                  <a:lnTo>
                    <a:pt x="382955" y="145580"/>
                  </a:lnTo>
                  <a:lnTo>
                    <a:pt x="437896" y="124891"/>
                  </a:lnTo>
                  <a:lnTo>
                    <a:pt x="459003" y="74358"/>
                  </a:lnTo>
                  <a:lnTo>
                    <a:pt x="459079" y="73545"/>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pic>
        <p:nvPicPr>
          <p:cNvPr id="6" name="object 6"/>
          <p:cNvPicPr/>
          <p:nvPr/>
        </p:nvPicPr>
        <p:blipFill>
          <a:blip r:embed="rId3" cstate="print"/>
          <a:stretch>
            <a:fillRect/>
          </a:stretch>
        </p:blipFill>
        <p:spPr>
          <a:xfrm>
            <a:off x="12460394" y="366910"/>
            <a:ext cx="127297" cy="143258"/>
          </a:xfrm>
          <a:prstGeom prst="rect">
            <a:avLst/>
          </a:prstGeom>
        </p:spPr>
      </p:pic>
      <p:sp>
        <p:nvSpPr>
          <p:cNvPr id="7" name="object 7"/>
          <p:cNvSpPr/>
          <p:nvPr/>
        </p:nvSpPr>
        <p:spPr>
          <a:xfrm>
            <a:off x="12241616" y="366911"/>
            <a:ext cx="31750" cy="143510"/>
          </a:xfrm>
          <a:custGeom>
            <a:avLst/>
            <a:gdLst/>
            <a:ahLst/>
            <a:cxnLst/>
            <a:rect l="l" t="t" r="r" b="b"/>
            <a:pathLst>
              <a:path w="31750" h="143509">
                <a:moveTo>
                  <a:pt x="31515" y="0"/>
                </a:moveTo>
                <a:lnTo>
                  <a:pt x="0" y="0"/>
                </a:lnTo>
                <a:lnTo>
                  <a:pt x="0" y="143259"/>
                </a:lnTo>
                <a:lnTo>
                  <a:pt x="31515" y="143259"/>
                </a:lnTo>
                <a:lnTo>
                  <a:pt x="315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8" name="object 8"/>
          <p:cNvGrpSpPr/>
          <p:nvPr/>
        </p:nvGrpSpPr>
        <p:grpSpPr>
          <a:xfrm>
            <a:off x="11357585" y="364658"/>
            <a:ext cx="269875" cy="147955"/>
            <a:chOff x="11357585" y="364658"/>
            <a:chExt cx="269875" cy="147955"/>
          </a:xfrm>
        </p:grpSpPr>
        <p:pic>
          <p:nvPicPr>
            <p:cNvPr id="9" name="object 9"/>
            <p:cNvPicPr/>
            <p:nvPr/>
          </p:nvPicPr>
          <p:blipFill>
            <a:blip r:embed="rId4" cstate="print"/>
            <a:stretch>
              <a:fillRect/>
            </a:stretch>
          </p:blipFill>
          <p:spPr>
            <a:xfrm>
              <a:off x="11357585" y="364658"/>
              <a:ext cx="137855" cy="147761"/>
            </a:xfrm>
            <a:prstGeom prst="rect">
              <a:avLst/>
            </a:prstGeom>
          </p:spPr>
        </p:pic>
        <p:sp>
          <p:nvSpPr>
            <p:cNvPr id="10" name="object 10"/>
            <p:cNvSpPr/>
            <p:nvPr/>
          </p:nvSpPr>
          <p:spPr>
            <a:xfrm>
              <a:off x="11520550" y="366910"/>
              <a:ext cx="106680" cy="143510"/>
            </a:xfrm>
            <a:custGeom>
              <a:avLst/>
              <a:gdLst/>
              <a:ahLst/>
              <a:cxnLst/>
              <a:rect l="l" t="t" r="r" b="b"/>
              <a:pathLst>
                <a:path w="106679" h="143509">
                  <a:moveTo>
                    <a:pt x="31515" y="0"/>
                  </a:moveTo>
                  <a:lnTo>
                    <a:pt x="0" y="0"/>
                  </a:lnTo>
                  <a:lnTo>
                    <a:pt x="0" y="143259"/>
                  </a:lnTo>
                  <a:lnTo>
                    <a:pt x="106419" y="143259"/>
                  </a:lnTo>
                  <a:lnTo>
                    <a:pt x="89875" y="114607"/>
                  </a:lnTo>
                  <a:lnTo>
                    <a:pt x="31515" y="114607"/>
                  </a:lnTo>
                  <a:lnTo>
                    <a:pt x="315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1" name="object 11"/>
          <p:cNvSpPr/>
          <p:nvPr/>
        </p:nvSpPr>
        <p:spPr>
          <a:xfrm>
            <a:off x="12104508" y="364864"/>
            <a:ext cx="109855" cy="147955"/>
          </a:xfrm>
          <a:custGeom>
            <a:avLst/>
            <a:gdLst/>
            <a:ahLst/>
            <a:cxnLst/>
            <a:rect l="l" t="t" r="r" b="b"/>
            <a:pathLst>
              <a:path w="109854" h="147954">
                <a:moveTo>
                  <a:pt x="51976" y="0"/>
                </a:moveTo>
                <a:lnTo>
                  <a:pt x="31794" y="3092"/>
                </a:lnTo>
                <a:lnTo>
                  <a:pt x="15930" y="11844"/>
                </a:lnTo>
                <a:lnTo>
                  <a:pt x="5553" y="25469"/>
                </a:lnTo>
                <a:lnTo>
                  <a:pt x="1835" y="43591"/>
                </a:lnTo>
                <a:lnTo>
                  <a:pt x="5195" y="61400"/>
                </a:lnTo>
                <a:lnTo>
                  <a:pt x="14753" y="73395"/>
                </a:lnTo>
                <a:lnTo>
                  <a:pt x="29722" y="81437"/>
                </a:lnTo>
                <a:lnTo>
                  <a:pt x="63926" y="91700"/>
                </a:lnTo>
                <a:lnTo>
                  <a:pt x="72724" y="95803"/>
                </a:lnTo>
                <a:lnTo>
                  <a:pt x="77032" y="100252"/>
                </a:lnTo>
                <a:lnTo>
                  <a:pt x="78174" y="106013"/>
                </a:lnTo>
                <a:lnTo>
                  <a:pt x="78174" y="114404"/>
                </a:lnTo>
                <a:lnTo>
                  <a:pt x="70392" y="119518"/>
                </a:lnTo>
                <a:lnTo>
                  <a:pt x="57503" y="119518"/>
                </a:lnTo>
                <a:lnTo>
                  <a:pt x="45731" y="118298"/>
                </a:lnTo>
                <a:lnTo>
                  <a:pt x="34822" y="114816"/>
                </a:lnTo>
                <a:lnTo>
                  <a:pt x="24565" y="109341"/>
                </a:lnTo>
                <a:lnTo>
                  <a:pt x="14751" y="102141"/>
                </a:lnTo>
                <a:lnTo>
                  <a:pt x="0" y="127692"/>
                </a:lnTo>
                <a:lnTo>
                  <a:pt x="13040" y="136311"/>
                </a:lnTo>
                <a:lnTo>
                  <a:pt x="27111" y="142453"/>
                </a:lnTo>
                <a:lnTo>
                  <a:pt x="41849" y="146129"/>
                </a:lnTo>
                <a:lnTo>
                  <a:pt x="56887" y="147351"/>
                </a:lnTo>
                <a:lnTo>
                  <a:pt x="78142" y="144413"/>
                </a:lnTo>
                <a:lnTo>
                  <a:pt x="94773" y="135814"/>
                </a:lnTo>
                <a:lnTo>
                  <a:pt x="105610" y="121882"/>
                </a:lnTo>
                <a:lnTo>
                  <a:pt x="109482" y="102533"/>
                </a:lnTo>
                <a:lnTo>
                  <a:pt x="106471" y="86348"/>
                </a:lnTo>
                <a:lnTo>
                  <a:pt x="97665" y="74519"/>
                </a:lnTo>
                <a:lnTo>
                  <a:pt x="83410" y="65952"/>
                </a:lnTo>
                <a:lnTo>
                  <a:pt x="64049" y="59554"/>
                </a:lnTo>
                <a:lnTo>
                  <a:pt x="48775" y="55260"/>
                </a:lnTo>
                <a:lnTo>
                  <a:pt x="39313" y="51292"/>
                </a:lnTo>
                <a:lnTo>
                  <a:pt x="34493" y="46749"/>
                </a:lnTo>
                <a:lnTo>
                  <a:pt x="33147" y="40318"/>
                </a:lnTo>
                <a:lnTo>
                  <a:pt x="33147" y="33360"/>
                </a:lnTo>
                <a:lnTo>
                  <a:pt x="39489" y="27832"/>
                </a:lnTo>
                <a:lnTo>
                  <a:pt x="51567" y="27832"/>
                </a:lnTo>
                <a:lnTo>
                  <a:pt x="60684" y="28798"/>
                </a:lnTo>
                <a:lnTo>
                  <a:pt x="69935" y="31583"/>
                </a:lnTo>
                <a:lnTo>
                  <a:pt x="79300" y="36013"/>
                </a:lnTo>
                <a:lnTo>
                  <a:pt x="88760" y="41918"/>
                </a:lnTo>
                <a:lnTo>
                  <a:pt x="103291" y="16753"/>
                </a:lnTo>
                <a:lnTo>
                  <a:pt x="92102" y="9604"/>
                </a:lnTo>
                <a:lnTo>
                  <a:pt x="79810" y="4348"/>
                </a:lnTo>
                <a:lnTo>
                  <a:pt x="66429" y="1107"/>
                </a:lnTo>
                <a:lnTo>
                  <a:pt x="5197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2" name="object 12"/>
          <p:cNvPicPr/>
          <p:nvPr/>
        </p:nvPicPr>
        <p:blipFill>
          <a:blip r:embed="rId5" cstate="print"/>
          <a:stretch>
            <a:fillRect/>
          </a:stretch>
        </p:blipFill>
        <p:spPr>
          <a:xfrm>
            <a:off x="12299058" y="364660"/>
            <a:ext cx="134259" cy="147761"/>
          </a:xfrm>
          <a:prstGeom prst="rect">
            <a:avLst/>
          </a:prstGeom>
        </p:spPr>
      </p:pic>
      <p:sp>
        <p:nvSpPr>
          <p:cNvPr id="13" name="object 13"/>
          <p:cNvSpPr/>
          <p:nvPr/>
        </p:nvSpPr>
        <p:spPr>
          <a:xfrm>
            <a:off x="11048149" y="320318"/>
            <a:ext cx="271145" cy="203200"/>
          </a:xfrm>
          <a:custGeom>
            <a:avLst/>
            <a:gdLst/>
            <a:ahLst/>
            <a:cxnLst/>
            <a:rect l="l" t="t" r="r" b="b"/>
            <a:pathLst>
              <a:path w="271145" h="203200">
                <a:moveTo>
                  <a:pt x="162407" y="116459"/>
                </a:moveTo>
                <a:lnTo>
                  <a:pt x="131470" y="98602"/>
                </a:lnTo>
                <a:lnTo>
                  <a:pt x="92062" y="166852"/>
                </a:lnTo>
                <a:lnTo>
                  <a:pt x="92062" y="202590"/>
                </a:lnTo>
                <a:lnTo>
                  <a:pt x="122999" y="184721"/>
                </a:lnTo>
                <a:lnTo>
                  <a:pt x="162407" y="116459"/>
                </a:lnTo>
                <a:close/>
              </a:path>
              <a:path w="271145" h="203200">
                <a:moveTo>
                  <a:pt x="271018" y="138582"/>
                </a:moveTo>
                <a:lnTo>
                  <a:pt x="268554" y="121107"/>
                </a:lnTo>
                <a:lnTo>
                  <a:pt x="261645" y="105410"/>
                </a:lnTo>
                <a:lnTo>
                  <a:pt x="250926" y="92214"/>
                </a:lnTo>
                <a:lnTo>
                  <a:pt x="237096" y="82219"/>
                </a:lnTo>
                <a:lnTo>
                  <a:pt x="224409" y="49618"/>
                </a:lnTo>
                <a:lnTo>
                  <a:pt x="201968" y="23545"/>
                </a:lnTo>
                <a:lnTo>
                  <a:pt x="171983" y="6261"/>
                </a:lnTo>
                <a:lnTo>
                  <a:pt x="136715" y="0"/>
                </a:lnTo>
                <a:lnTo>
                  <a:pt x="101777" y="6146"/>
                </a:lnTo>
                <a:lnTo>
                  <a:pt x="72009" y="23114"/>
                </a:lnTo>
                <a:lnTo>
                  <a:pt x="49568" y="48729"/>
                </a:lnTo>
                <a:lnTo>
                  <a:pt x="36639" y="80810"/>
                </a:lnTo>
                <a:lnTo>
                  <a:pt x="21780" y="90627"/>
                </a:lnTo>
                <a:lnTo>
                  <a:pt x="10198" y="104038"/>
                </a:lnTo>
                <a:lnTo>
                  <a:pt x="2679" y="120281"/>
                </a:lnTo>
                <a:lnTo>
                  <a:pt x="0" y="138582"/>
                </a:lnTo>
                <a:lnTo>
                  <a:pt x="3822" y="160324"/>
                </a:lnTo>
                <a:lnTo>
                  <a:pt x="14414" y="178892"/>
                </a:lnTo>
                <a:lnTo>
                  <a:pt x="30403" y="192925"/>
                </a:lnTo>
                <a:lnTo>
                  <a:pt x="50457" y="201079"/>
                </a:lnTo>
                <a:lnTo>
                  <a:pt x="50457" y="169557"/>
                </a:lnTo>
                <a:lnTo>
                  <a:pt x="42214" y="164426"/>
                </a:lnTo>
                <a:lnTo>
                  <a:pt x="35788" y="157264"/>
                </a:lnTo>
                <a:lnTo>
                  <a:pt x="31597" y="148501"/>
                </a:lnTo>
                <a:lnTo>
                  <a:pt x="30111" y="138582"/>
                </a:lnTo>
                <a:lnTo>
                  <a:pt x="32804" y="125374"/>
                </a:lnTo>
                <a:lnTo>
                  <a:pt x="40170" y="114592"/>
                </a:lnTo>
                <a:lnTo>
                  <a:pt x="51079" y="107315"/>
                </a:lnTo>
                <a:lnTo>
                  <a:pt x="64452" y="104648"/>
                </a:lnTo>
                <a:lnTo>
                  <a:pt x="64465" y="102374"/>
                </a:lnTo>
                <a:lnTo>
                  <a:pt x="70142" y="74244"/>
                </a:lnTo>
                <a:lnTo>
                  <a:pt x="85623" y="51282"/>
                </a:lnTo>
                <a:lnTo>
                  <a:pt x="108597" y="35801"/>
                </a:lnTo>
                <a:lnTo>
                  <a:pt x="136715" y="30111"/>
                </a:lnTo>
                <a:lnTo>
                  <a:pt x="158280" y="33388"/>
                </a:lnTo>
                <a:lnTo>
                  <a:pt x="177241" y="42545"/>
                </a:lnTo>
                <a:lnTo>
                  <a:pt x="192620" y="56591"/>
                </a:lnTo>
                <a:lnTo>
                  <a:pt x="203415" y="74536"/>
                </a:lnTo>
                <a:lnTo>
                  <a:pt x="173405" y="74536"/>
                </a:lnTo>
                <a:lnTo>
                  <a:pt x="190792" y="104648"/>
                </a:lnTo>
                <a:lnTo>
                  <a:pt x="231609" y="115379"/>
                </a:lnTo>
                <a:lnTo>
                  <a:pt x="240906" y="138582"/>
                </a:lnTo>
                <a:lnTo>
                  <a:pt x="238201" y="151790"/>
                </a:lnTo>
                <a:lnTo>
                  <a:pt x="230847" y="162572"/>
                </a:lnTo>
                <a:lnTo>
                  <a:pt x="219925" y="169837"/>
                </a:lnTo>
                <a:lnTo>
                  <a:pt x="206565" y="172504"/>
                </a:lnTo>
                <a:lnTo>
                  <a:pt x="162407" y="172504"/>
                </a:lnTo>
                <a:lnTo>
                  <a:pt x="145021" y="202615"/>
                </a:lnTo>
                <a:lnTo>
                  <a:pt x="206565" y="202615"/>
                </a:lnTo>
                <a:lnTo>
                  <a:pt x="231622" y="197573"/>
                </a:lnTo>
                <a:lnTo>
                  <a:pt x="252120" y="183845"/>
                </a:lnTo>
                <a:lnTo>
                  <a:pt x="265938" y="163487"/>
                </a:lnTo>
                <a:lnTo>
                  <a:pt x="271018" y="138582"/>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txBox="1">
            <a:spLocks noGrp="1"/>
          </p:cNvSpPr>
          <p:nvPr>
            <p:ph type="title"/>
          </p:nvPr>
        </p:nvSpPr>
        <p:spPr>
          <a:xfrm>
            <a:off x="4428490" y="4494105"/>
            <a:ext cx="4198620" cy="635000"/>
          </a:xfrm>
          <a:prstGeom prst="rect">
            <a:avLst/>
          </a:prstGeom>
        </p:spPr>
        <p:txBody>
          <a:bodyPr vert="horz" wrap="square" lIns="0" tIns="12700" rIns="0" bIns="0" rtlCol="0">
            <a:spAutoFit/>
          </a:bodyPr>
          <a:lstStyle/>
          <a:p>
            <a:pPr marL="12700">
              <a:lnSpc>
                <a:spcPct val="100000"/>
              </a:lnSpc>
              <a:spcBef>
                <a:spcPts val="100"/>
              </a:spcBef>
              <a:tabLst>
                <a:tab pos="832485" algn="l"/>
              </a:tabLst>
            </a:pPr>
            <a:r>
              <a:rPr sz="4000" spc="725" dirty="0">
                <a:solidFill>
                  <a:srgbClr val="FFFFFF"/>
                </a:solidFill>
                <a:latin typeface="Hiragino Kaku Gothic Pro W3" panose="020B0300000000000000" pitchFamily="34" charset="-128"/>
                <a:ea typeface="Hiragino Kaku Gothic Pro W3" panose="020B0300000000000000" pitchFamily="34" charset="-128"/>
              </a:rPr>
              <a:t>4.</a:t>
            </a:r>
            <a:r>
              <a:rPr sz="4000" dirty="0">
                <a:solidFill>
                  <a:srgbClr val="FFFFFF"/>
                </a:solidFill>
                <a:latin typeface="Hiragino Kaku Gothic Pro W3" panose="020B0300000000000000" pitchFamily="34" charset="-128"/>
                <a:ea typeface="Hiragino Kaku Gothic Pro W3" panose="020B0300000000000000" pitchFamily="34" charset="-128"/>
              </a:rPr>
              <a:t>	</a:t>
            </a:r>
            <a:r>
              <a:rPr sz="4000" spc="390" dirty="0">
                <a:solidFill>
                  <a:srgbClr val="FFFFFF"/>
                </a:solidFill>
                <a:latin typeface="Hiragino Kaku Gothic Pro W3" panose="020B0300000000000000" pitchFamily="34" charset="-128"/>
                <a:ea typeface="Hiragino Kaku Gothic Pro W3" panose="020B0300000000000000" pitchFamily="34" charset="-128"/>
              </a:rPr>
              <a:t>よくある質問</a:t>
            </a:r>
            <a:endParaRPr sz="4000">
              <a:latin typeface="Hiragino Kaku Gothic Pro W3" panose="020B0300000000000000" pitchFamily="34" charset="-128"/>
              <a:ea typeface="Hiragino Kaku Gothic Pro W3" panose="020B0300000000000000"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a:extLst>
              <a:ext uri="{FF2B5EF4-FFF2-40B4-BE49-F238E27FC236}">
                <a16:creationId xmlns:a16="http://schemas.microsoft.com/office/drawing/2014/main" id="{8593A0C8-3943-B275-4BA2-7D3FCB8BF849}"/>
              </a:ext>
            </a:extLst>
          </p:cNvPr>
          <p:cNvSpPr/>
          <p:nvPr/>
        </p:nvSpPr>
        <p:spPr>
          <a:xfrm>
            <a:off x="6582518" y="5080275"/>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a:p>
        </p:txBody>
      </p:sp>
      <p:sp>
        <p:nvSpPr>
          <p:cNvPr id="11" name="四角形">
            <a:extLst>
              <a:ext uri="{FF2B5EF4-FFF2-40B4-BE49-F238E27FC236}">
                <a16:creationId xmlns:a16="http://schemas.microsoft.com/office/drawing/2014/main" id="{1661B70F-5425-8FD5-4DBC-F6DCE86C98DE}"/>
              </a:ext>
            </a:extLst>
          </p:cNvPr>
          <p:cNvSpPr/>
          <p:nvPr/>
        </p:nvSpPr>
        <p:spPr>
          <a:xfrm>
            <a:off x="925220" y="5079324"/>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a:p>
        </p:txBody>
      </p:sp>
      <p:sp>
        <p:nvSpPr>
          <p:cNvPr id="10" name="四角形">
            <a:extLst>
              <a:ext uri="{FF2B5EF4-FFF2-40B4-BE49-F238E27FC236}">
                <a16:creationId xmlns:a16="http://schemas.microsoft.com/office/drawing/2014/main" id="{FA645A5E-F59A-91A7-4E21-3803EA0EA3FD}"/>
              </a:ext>
            </a:extLst>
          </p:cNvPr>
          <p:cNvSpPr/>
          <p:nvPr/>
        </p:nvSpPr>
        <p:spPr>
          <a:xfrm>
            <a:off x="6582518" y="1459244"/>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a:p>
        </p:txBody>
      </p:sp>
      <p:sp>
        <p:nvSpPr>
          <p:cNvPr id="9" name="四角形">
            <a:extLst>
              <a:ext uri="{FF2B5EF4-FFF2-40B4-BE49-F238E27FC236}">
                <a16:creationId xmlns:a16="http://schemas.microsoft.com/office/drawing/2014/main" id="{BD62BB89-C278-5925-E575-1B7FE6DC905D}"/>
              </a:ext>
            </a:extLst>
          </p:cNvPr>
          <p:cNvSpPr/>
          <p:nvPr/>
        </p:nvSpPr>
        <p:spPr>
          <a:xfrm>
            <a:off x="925487" y="1459244"/>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dirty="0"/>
          </a:p>
        </p:txBody>
      </p:sp>
      <p:sp>
        <p:nvSpPr>
          <p:cNvPr id="2" name="object 2"/>
          <p:cNvSpPr txBox="1"/>
          <p:nvPr/>
        </p:nvSpPr>
        <p:spPr>
          <a:xfrm>
            <a:off x="6582385" y="5079324"/>
            <a:ext cx="5497195" cy="1555811"/>
          </a:xfrm>
          <a:prstGeom prst="rect">
            <a:avLst/>
          </a:prstGeom>
          <a:solidFill>
            <a:srgbClr val="F3F7FA"/>
          </a:solidFill>
        </p:spPr>
        <p:txBody>
          <a:bodyPr vert="horz" wrap="square" lIns="0" tIns="4445" rIns="0" bIns="0" rtlCol="0">
            <a:spAutoFit/>
          </a:bodyPr>
          <a:lstStyle/>
          <a:p>
            <a:pPr>
              <a:lnSpc>
                <a:spcPct val="100000"/>
              </a:lnSpc>
              <a:spcBef>
                <a:spcPts val="35"/>
              </a:spcBef>
            </a:pPr>
            <a:endParaRPr sz="2200" dirty="0">
              <a:latin typeface="Hiragino Kaku Gothic Pro W3" panose="020B0300000000000000" pitchFamily="34" charset="-128"/>
              <a:ea typeface="Hiragino Kaku Gothic Pro W3" panose="020B0300000000000000" pitchFamily="34" charset="-128"/>
              <a:cs typeface="Times New Roman"/>
            </a:endParaRPr>
          </a:p>
          <a:p>
            <a:pPr marL="358775" algn="just">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40"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電子データの捏造や改竄への対策は？</a:t>
            </a:r>
            <a:endParaRPr sz="1700" dirty="0">
              <a:latin typeface="Hiragino Kaku Gothic Pro W3" panose="020B0300000000000000" pitchFamily="34" charset="-128"/>
              <a:ea typeface="Hiragino Kaku Gothic Pro W3" panose="020B0300000000000000" pitchFamily="34" charset="-128"/>
              <a:cs typeface="PMingLiU"/>
            </a:endParaRPr>
          </a:p>
          <a:p>
            <a:pPr marL="358775" marR="344170" algn="just">
              <a:lnSpc>
                <a:spcPct val="132800"/>
              </a:lnSpc>
              <a:spcBef>
                <a:spcPts val="139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Arial"/>
              </a:rPr>
              <a:t>A</a:t>
            </a:r>
            <a:r>
              <a:rPr sz="1300" spc="325" dirty="0">
                <a:solidFill>
                  <a:srgbClr val="3B3B3B"/>
                </a:solidFill>
                <a:latin typeface="Hiragino Kaku Gothic Pro W3" panose="020B0300000000000000" pitchFamily="34" charset="-128"/>
                <a:ea typeface="Hiragino Kaku Gothic Pro W3" panose="020B0300000000000000" pitchFamily="34" charset="-128"/>
                <a:cs typeface="Arial"/>
              </a:rPr>
              <a:t>. </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クラウドサインで締結されたすべての書類には、クラウドサ</a:t>
            </a:r>
            <a:r>
              <a:rPr sz="1300" spc="40" dirty="0">
                <a:solidFill>
                  <a:srgbClr val="3B3B3B"/>
                </a:solidFill>
                <a:latin typeface="Hiragino Kaku Gothic Pro W3" panose="020B0300000000000000" pitchFamily="34" charset="-128"/>
                <a:ea typeface="Hiragino Kaku Gothic Pro W3" panose="020B0300000000000000" pitchFamily="34" charset="-128"/>
                <a:cs typeface="PMingLiU"/>
              </a:rPr>
              <a:t>インのみが発行可能な電子署名が付与されますので、それによ</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り真正な書類を判別することが出来ます。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36</a:t>
            </a:fld>
            <a:endParaRPr spc="-25" dirty="0">
              <a:ea typeface="Hiragino Kaku Gothic Pro W3" panose="020B0300000000000000" pitchFamily="34" charset="-128"/>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latin typeface="Hiragino Kaku Gothic Pro W3" panose="020B0300000000000000" pitchFamily="34" charset="-128"/>
                <a:ea typeface="Hiragino Kaku Gothic Pro W3" panose="020B0300000000000000" pitchFamily="34" charset="-128"/>
              </a:rPr>
              <a:t>よくあるご質問</a:t>
            </a:r>
          </a:p>
        </p:txBody>
      </p:sp>
      <p:sp>
        <p:nvSpPr>
          <p:cNvPr id="5" name="object 5"/>
          <p:cNvSpPr txBox="1"/>
          <p:nvPr/>
        </p:nvSpPr>
        <p:spPr>
          <a:xfrm>
            <a:off x="6582385" y="1459243"/>
            <a:ext cx="5497195" cy="2441053"/>
          </a:xfrm>
          <a:prstGeom prst="rect">
            <a:avLst/>
          </a:prstGeom>
          <a:solidFill>
            <a:srgbClr val="F3F7FA"/>
          </a:solidFill>
        </p:spPr>
        <p:txBody>
          <a:bodyPr vert="horz" wrap="square" lIns="0" tIns="4445" rIns="0" bIns="0" rtlCol="0">
            <a:spAutoFit/>
          </a:bodyPr>
          <a:lstStyle/>
          <a:p>
            <a:pPr>
              <a:lnSpc>
                <a:spcPct val="100000"/>
              </a:lnSpc>
              <a:spcBef>
                <a:spcPts val="35"/>
              </a:spcBef>
            </a:pPr>
            <a:endParaRPr sz="2700" dirty="0">
              <a:latin typeface="Hiragino Kaku Gothic Pro W3" panose="020B0300000000000000" pitchFamily="34" charset="-128"/>
              <a:ea typeface="Hiragino Kaku Gothic Pro W3" panose="020B0300000000000000" pitchFamily="34" charset="-128"/>
              <a:cs typeface="Times New Roman"/>
            </a:endParaRPr>
          </a:p>
          <a:p>
            <a:pPr marL="306070">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5"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15" dirty="0">
                <a:solidFill>
                  <a:srgbClr val="0066D0"/>
                </a:solidFill>
                <a:latin typeface="Hiragino Kaku Gothic Pro W3" panose="020B0300000000000000" pitchFamily="34" charset="-128"/>
                <a:ea typeface="Hiragino Kaku Gothic Pro W3" panose="020B0300000000000000" pitchFamily="34" charset="-128"/>
                <a:cs typeface="PMingLiU"/>
              </a:rPr>
              <a:t>クラウドサインにおける証拠力担保の方法は？</a:t>
            </a:r>
            <a:endParaRPr sz="1700" dirty="0">
              <a:latin typeface="Hiragino Kaku Gothic Pro W3" panose="020B0300000000000000" pitchFamily="34" charset="-128"/>
              <a:ea typeface="Hiragino Kaku Gothic Pro W3" panose="020B0300000000000000" pitchFamily="34" charset="-128"/>
              <a:cs typeface="PMingLiU"/>
            </a:endParaRPr>
          </a:p>
          <a:p>
            <a:pPr marL="306070" marR="294640">
              <a:lnSpc>
                <a:spcPct val="133400"/>
              </a:lnSpc>
              <a:spcBef>
                <a:spcPts val="1380"/>
              </a:spcBef>
            </a:pPr>
            <a:r>
              <a:rPr sz="1300" dirty="0">
                <a:solidFill>
                  <a:srgbClr val="3B3B3B"/>
                </a:solidFill>
                <a:latin typeface="Hiragino Kaku Gothic Pro W3" panose="020B0300000000000000" pitchFamily="34" charset="-128"/>
                <a:ea typeface="Hiragino Kaku Gothic Pro W3" panose="020B0300000000000000" pitchFamily="34" charset="-128"/>
                <a:cs typeface="Arial"/>
              </a:rPr>
              <a:t>A</a:t>
            </a:r>
            <a:r>
              <a:rPr sz="1300" spc="165" dirty="0">
                <a:solidFill>
                  <a:srgbClr val="3B3B3B"/>
                </a:solidFill>
                <a:latin typeface="Hiragino Kaku Gothic Pro W3" panose="020B0300000000000000" pitchFamily="34" charset="-128"/>
                <a:ea typeface="Hiragino Kaku Gothic Pro W3" panose="020B0300000000000000" pitchFamily="34" charset="-128"/>
                <a:cs typeface="Arial"/>
              </a:rPr>
              <a:t>. </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クラウドサインはお客様・取引先様に代わり弁護士ドットコム</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株式会社名義で電子署名を施す、新しい方式を採用しています。</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弊社が代わって電子署名を施すため、お客様・取引先様は電子証</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明書の取得が不要です。</a:t>
            </a:r>
            <a:endParaRPr sz="1300" dirty="0">
              <a:latin typeface="Hiragino Kaku Gothic Pro W3" panose="020B0300000000000000" pitchFamily="34" charset="-128"/>
              <a:ea typeface="Hiragino Kaku Gothic Pro W3" panose="020B0300000000000000" pitchFamily="34" charset="-128"/>
              <a:cs typeface="PMingLiU"/>
            </a:endParaRPr>
          </a:p>
          <a:p>
            <a:pPr marL="306070">
              <a:lnSpc>
                <a:spcPct val="100000"/>
              </a:lnSpc>
              <a:spcBef>
                <a:spcPts val="540"/>
              </a:spcBef>
            </a:pPr>
            <a:r>
              <a:rPr sz="1300" spc="-55" dirty="0">
                <a:solidFill>
                  <a:srgbClr val="3B3B3B"/>
                </a:solidFill>
                <a:latin typeface="Hiragino Kaku Gothic Pro W3" panose="020B0300000000000000" pitchFamily="34" charset="-128"/>
                <a:ea typeface="Hiragino Kaku Gothic Pro W3" panose="020B0300000000000000" pitchFamily="34" charset="-128"/>
                <a:cs typeface="PMingLiU"/>
              </a:rPr>
              <a:t>加えて認定タイムスタンプを付与しているため、「誰が」「何を」</a:t>
            </a:r>
            <a:endParaRPr sz="1300" dirty="0">
              <a:latin typeface="Hiragino Kaku Gothic Pro W3" panose="020B0300000000000000" pitchFamily="34" charset="-128"/>
              <a:ea typeface="Hiragino Kaku Gothic Pro W3" panose="020B0300000000000000" pitchFamily="34" charset="-128"/>
              <a:cs typeface="PMingLiU"/>
            </a:endParaRPr>
          </a:p>
          <a:p>
            <a:pPr marL="306070">
              <a:lnSpc>
                <a:spcPct val="100000"/>
              </a:lnSpc>
              <a:spcBef>
                <a:spcPts val="44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「いつ」を長期的に証明することが可能です。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925487" y="5079324"/>
            <a:ext cx="5497195" cy="2526846"/>
          </a:xfrm>
          <a:prstGeom prst="rect">
            <a:avLst/>
          </a:prstGeom>
          <a:solidFill>
            <a:srgbClr val="F3F7FA"/>
          </a:solidFill>
        </p:spPr>
        <p:txBody>
          <a:bodyPr vert="horz" wrap="square" lIns="0" tIns="2540" rIns="0" bIns="0" rtlCol="0">
            <a:spAutoFit/>
          </a:bodyPr>
          <a:lstStyle/>
          <a:p>
            <a:pPr>
              <a:lnSpc>
                <a:spcPct val="100000"/>
              </a:lnSpc>
              <a:spcBef>
                <a:spcPts val="20"/>
              </a:spcBef>
            </a:pPr>
            <a:endParaRPr sz="2150" dirty="0">
              <a:latin typeface="Hiragino Kaku Gothic Pro W3" panose="020B0300000000000000" pitchFamily="34" charset="-128"/>
              <a:ea typeface="Hiragino Kaku Gothic Pro W3" panose="020B0300000000000000" pitchFamily="34" charset="-128"/>
              <a:cs typeface="Times New Roman"/>
            </a:endParaRPr>
          </a:p>
          <a:p>
            <a:pPr marL="358775">
              <a:lnSpc>
                <a:spcPct val="100000"/>
              </a:lnSpc>
            </a:pPr>
            <a:r>
              <a:rPr sz="1700" spc="-1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本人性をどのように確認するのか？</a:t>
            </a:r>
            <a:endParaRPr sz="1700" dirty="0">
              <a:latin typeface="Hiragino Kaku Gothic Pro W3" panose="020B0300000000000000" pitchFamily="34" charset="-128"/>
              <a:ea typeface="Hiragino Kaku Gothic Pro W3" panose="020B0300000000000000" pitchFamily="34" charset="-128"/>
              <a:cs typeface="PMingLiU"/>
            </a:endParaRPr>
          </a:p>
          <a:p>
            <a:pPr marL="358775" marR="345440">
              <a:lnSpc>
                <a:spcPct val="144200"/>
              </a:lnSpc>
              <a:spcBef>
                <a:spcPts val="1215"/>
              </a:spcBef>
            </a:pPr>
            <a:r>
              <a:rPr sz="1300" spc="45" dirty="0">
                <a:solidFill>
                  <a:srgbClr val="3B3B3B"/>
                </a:solidFill>
                <a:latin typeface="Hiragino Kaku Gothic Pro W3" panose="020B0300000000000000" pitchFamily="34" charset="-128"/>
                <a:ea typeface="Hiragino Kaku Gothic Pro W3" panose="020B0300000000000000" pitchFamily="34" charset="-128"/>
                <a:cs typeface="Arial"/>
              </a:rPr>
              <a:t>A.</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クラウドサインは契約相手の本人性の証明を容易にするため</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に、メールアドレス認証</a:t>
            </a:r>
            <a:r>
              <a:rPr sz="1300" spc="-75"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300" spc="-75" dirty="0">
                <a:solidFill>
                  <a:srgbClr val="3B3B3B"/>
                </a:solidFill>
                <a:latin typeface="Hiragino Kaku Gothic Pro W3" panose="020B0300000000000000" pitchFamily="34" charset="-128"/>
                <a:ea typeface="Hiragino Kaku Gothic Pro W3" panose="020B0300000000000000" pitchFamily="34" charset="-128"/>
                <a:cs typeface="Arial"/>
              </a:rPr>
              <a:t>※1</a:t>
            </a:r>
            <a:r>
              <a:rPr sz="1300" spc="-75"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を基本としております。</a:t>
            </a:r>
            <a:endParaRPr sz="1300" dirty="0">
              <a:latin typeface="Hiragino Kaku Gothic Pro W3" panose="020B0300000000000000" pitchFamily="34" charset="-128"/>
              <a:ea typeface="Hiragino Kaku Gothic Pro W3" panose="020B0300000000000000" pitchFamily="34" charset="-128"/>
              <a:cs typeface="PMingLiU"/>
            </a:endParaRPr>
          </a:p>
          <a:p>
            <a:pPr marL="358775">
              <a:lnSpc>
                <a:spcPct val="100000"/>
              </a:lnSpc>
              <a:spcBef>
                <a:spcPts val="790"/>
              </a:spcBef>
            </a:pPr>
            <a:r>
              <a:rPr sz="1300" spc="-30" dirty="0">
                <a:solidFill>
                  <a:srgbClr val="3B3B3B"/>
                </a:solidFill>
                <a:latin typeface="Hiragino Kaku Gothic Pro W3" panose="020B0300000000000000" pitchFamily="34" charset="-128"/>
                <a:ea typeface="Hiragino Kaku Gothic Pro W3" panose="020B0300000000000000" pitchFamily="34" charset="-128"/>
                <a:cs typeface="PMingLiU"/>
              </a:rPr>
              <a:t>これに加えてパスワード認証</a:t>
            </a:r>
            <a:r>
              <a:rPr sz="1300" spc="-80"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300" spc="-80" dirty="0">
                <a:solidFill>
                  <a:srgbClr val="3B3B3B"/>
                </a:solidFill>
                <a:latin typeface="Hiragino Kaku Gothic Pro W3" panose="020B0300000000000000" pitchFamily="34" charset="-128"/>
                <a:ea typeface="Hiragino Kaku Gothic Pro W3" panose="020B0300000000000000" pitchFamily="34" charset="-128"/>
                <a:cs typeface="Arial"/>
              </a:rPr>
              <a:t>※2</a:t>
            </a:r>
            <a:r>
              <a:rPr sz="1300" spc="-80"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もご利用いただけます。</a:t>
            </a:r>
            <a:endParaRPr sz="13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5"/>
              </a:spcBef>
            </a:pPr>
            <a:endParaRPr sz="1700" dirty="0">
              <a:latin typeface="Hiragino Kaku Gothic Pro W3" panose="020B0300000000000000" pitchFamily="34" charset="-128"/>
              <a:ea typeface="Hiragino Kaku Gothic Pro W3" panose="020B0300000000000000" pitchFamily="34" charset="-128"/>
              <a:cs typeface="PMingLiU"/>
            </a:endParaRPr>
          </a:p>
          <a:p>
            <a:pPr marL="358775">
              <a:lnSpc>
                <a:spcPct val="100000"/>
              </a:lnSpc>
            </a:pPr>
            <a:r>
              <a:rPr sz="1100" spc="-135" dirty="0">
                <a:solidFill>
                  <a:srgbClr val="879099"/>
                </a:solidFill>
                <a:latin typeface="Hiragino Kaku Gothic Pro W3" panose="020B0300000000000000" pitchFamily="34" charset="-128"/>
                <a:ea typeface="Hiragino Kaku Gothic Pro W3" panose="020B0300000000000000" pitchFamily="34" charset="-128"/>
                <a:cs typeface="Arial"/>
              </a:rPr>
              <a:t>※1</a:t>
            </a:r>
            <a:r>
              <a:rPr sz="1100" spc="15" dirty="0">
                <a:solidFill>
                  <a:srgbClr val="879099"/>
                </a:solidFill>
                <a:latin typeface="Hiragino Kaku Gothic Pro W3" panose="020B0300000000000000" pitchFamily="34" charset="-128"/>
                <a:ea typeface="Hiragino Kaku Gothic Pro W3" panose="020B0300000000000000" pitchFamily="34" charset="-128"/>
                <a:cs typeface="Arial"/>
              </a:rPr>
              <a:t> </a:t>
            </a:r>
            <a:r>
              <a:rPr sz="1100" spc="-25" dirty="0">
                <a:solidFill>
                  <a:srgbClr val="879099"/>
                </a:solidFill>
                <a:latin typeface="Hiragino Kaku Gothic Pro W3" panose="020B0300000000000000" pitchFamily="34" charset="-128"/>
                <a:ea typeface="Hiragino Kaku Gothic Pro W3" panose="020B0300000000000000" pitchFamily="34" charset="-128"/>
                <a:cs typeface="PMingLiU"/>
              </a:rPr>
              <a:t>メールの到着確認による本人認証方法</a:t>
            </a:r>
            <a:endParaRPr sz="1100" dirty="0">
              <a:latin typeface="Hiragino Kaku Gothic Pro W3" panose="020B0300000000000000" pitchFamily="34" charset="-128"/>
              <a:ea typeface="Hiragino Kaku Gothic Pro W3" panose="020B0300000000000000" pitchFamily="34" charset="-128"/>
              <a:cs typeface="PMingLiU"/>
            </a:endParaRPr>
          </a:p>
          <a:p>
            <a:pPr marL="358775" marR="349885">
              <a:lnSpc>
                <a:spcPct val="138000"/>
              </a:lnSpc>
              <a:spcBef>
                <a:spcPts val="130"/>
              </a:spcBef>
            </a:pPr>
            <a:r>
              <a:rPr sz="1100" dirty="0">
                <a:solidFill>
                  <a:srgbClr val="879099"/>
                </a:solidFill>
                <a:latin typeface="Hiragino Kaku Gothic Pro W3" panose="020B0300000000000000" pitchFamily="34" charset="-128"/>
                <a:ea typeface="Hiragino Kaku Gothic Pro W3" panose="020B0300000000000000" pitchFamily="34" charset="-128"/>
                <a:cs typeface="Arial"/>
              </a:rPr>
              <a:t>※2</a:t>
            </a:r>
            <a:r>
              <a:rPr sz="1100" spc="459" dirty="0">
                <a:solidFill>
                  <a:srgbClr val="879099"/>
                </a:solidFill>
                <a:latin typeface="Hiragino Kaku Gothic Pro W3" panose="020B0300000000000000" pitchFamily="34" charset="-128"/>
                <a:ea typeface="Hiragino Kaku Gothic Pro W3" panose="020B0300000000000000" pitchFamily="34" charset="-128"/>
                <a:cs typeface="Arial"/>
              </a:rPr>
              <a:t> </a:t>
            </a:r>
            <a:r>
              <a:rPr sz="1100" spc="-15" dirty="0">
                <a:solidFill>
                  <a:srgbClr val="879099"/>
                </a:solidFill>
                <a:latin typeface="Hiragino Kaku Gothic Pro W3" panose="020B0300000000000000" pitchFamily="34" charset="-128"/>
                <a:ea typeface="Hiragino Kaku Gothic Pro W3" panose="020B0300000000000000" pitchFamily="34" charset="-128"/>
                <a:cs typeface="PMingLiU"/>
              </a:rPr>
              <a:t>書類の送信者が任意のパスワードを設定し、受信者が契約内容を確認する前にパスワードの入力を求める本人認証方法</a:t>
            </a:r>
            <a:endParaRPr sz="1100" dirty="0">
              <a:latin typeface="Hiragino Kaku Gothic Pro W3" panose="020B0300000000000000" pitchFamily="34" charset="-128"/>
              <a:ea typeface="Hiragino Kaku Gothic Pro W3" panose="020B0300000000000000" pitchFamily="34" charset="-128"/>
              <a:cs typeface="PMingLiU"/>
            </a:endParaRPr>
          </a:p>
        </p:txBody>
      </p:sp>
      <p:sp>
        <p:nvSpPr>
          <p:cNvPr id="16" name="object 3">
            <a:extLst>
              <a:ext uri="{FF2B5EF4-FFF2-40B4-BE49-F238E27FC236}">
                <a16:creationId xmlns:a16="http://schemas.microsoft.com/office/drawing/2014/main" id="{36BA2815-80E9-C64F-D808-3AE2844C8901}"/>
              </a:ext>
            </a:extLst>
          </p:cNvPr>
          <p:cNvSpPr txBox="1"/>
          <p:nvPr/>
        </p:nvSpPr>
        <p:spPr>
          <a:xfrm>
            <a:off x="925487" y="1459243"/>
            <a:ext cx="5497195" cy="2918043"/>
          </a:xfrm>
          <a:prstGeom prst="rect">
            <a:avLst/>
          </a:prstGeom>
          <a:solidFill>
            <a:srgbClr val="F3F7FA"/>
          </a:solidFill>
        </p:spPr>
        <p:txBody>
          <a:bodyPr vert="horz" wrap="square" lIns="0" tIns="3175" rIns="0" bIns="0" rtlCol="0">
            <a:spAutoFit/>
          </a:bodyPr>
          <a:lstStyle/>
          <a:p>
            <a:pPr>
              <a:lnSpc>
                <a:spcPct val="100000"/>
              </a:lnSpc>
              <a:spcBef>
                <a:spcPts val="25"/>
              </a:spcBef>
            </a:pPr>
            <a:endParaRPr sz="2450" dirty="0">
              <a:latin typeface="Hiragino Kaku Gothic Pro W3" panose="020B0300000000000000" pitchFamily="34" charset="-128"/>
              <a:ea typeface="Hiragino Kaku Gothic Pro W3" panose="020B0300000000000000" pitchFamily="34" charset="-128"/>
              <a:cs typeface="Times New Roman"/>
            </a:endParaRPr>
          </a:p>
          <a:p>
            <a:pPr marL="358775">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40"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紙でなく電子で本当に問題ないの？</a:t>
            </a:r>
            <a:endParaRPr sz="1700" dirty="0">
              <a:latin typeface="Hiragino Kaku Gothic Pro W3" panose="020B0300000000000000" pitchFamily="34" charset="-128"/>
              <a:ea typeface="Hiragino Kaku Gothic Pro W3" panose="020B0300000000000000" pitchFamily="34" charset="-128"/>
              <a:cs typeface="PMingLiU"/>
            </a:endParaRPr>
          </a:p>
          <a:p>
            <a:pPr marL="358775" marR="482600">
              <a:lnSpc>
                <a:spcPct val="143800"/>
              </a:lnSpc>
              <a:spcBef>
                <a:spcPts val="1215"/>
              </a:spcBef>
            </a:pPr>
            <a:r>
              <a:rPr sz="1300" dirty="0">
                <a:solidFill>
                  <a:srgbClr val="3B3B3B"/>
                </a:solidFill>
                <a:latin typeface="Hiragino Kaku Gothic Pro W3" panose="020B0300000000000000" pitchFamily="34" charset="-128"/>
                <a:ea typeface="Hiragino Kaku Gothic Pro W3" panose="020B0300000000000000" pitchFamily="34" charset="-128"/>
                <a:cs typeface="Arial"/>
              </a:rPr>
              <a:t>A</a:t>
            </a:r>
            <a:r>
              <a:rPr sz="1300" spc="-50" dirty="0">
                <a:solidFill>
                  <a:srgbClr val="3B3B3B"/>
                </a:solidFill>
                <a:latin typeface="Hiragino Kaku Gothic Pro W3" panose="020B0300000000000000" pitchFamily="34" charset="-128"/>
                <a:ea typeface="Hiragino Kaku Gothic Pro W3" panose="020B0300000000000000" pitchFamily="34" charset="-128"/>
                <a:cs typeface="Arial"/>
              </a:rPr>
              <a:t>. </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契約の方式は自由であり、電子文書による契約も適法です。</a:t>
            </a: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原則：契約方式の自由</a:t>
            </a:r>
            <a:endParaRPr sz="1300" dirty="0">
              <a:latin typeface="Hiragino Kaku Gothic Pro W3" panose="020B0300000000000000" pitchFamily="34" charset="-128"/>
              <a:ea typeface="Hiragino Kaku Gothic Pro W3" panose="020B0300000000000000" pitchFamily="34" charset="-128"/>
              <a:cs typeface="PMingLiU"/>
            </a:endParaRPr>
          </a:p>
          <a:p>
            <a:pPr marL="358775">
              <a:lnSpc>
                <a:spcPct val="100000"/>
              </a:lnSpc>
              <a:spcBef>
                <a:spcPts val="540"/>
              </a:spcBef>
            </a:pP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契約締結の方式は、原則として自由とされています。</a:t>
            </a:r>
            <a:endParaRPr sz="1300" dirty="0">
              <a:latin typeface="Hiragino Kaku Gothic Pro W3" panose="020B0300000000000000" pitchFamily="34" charset="-128"/>
              <a:ea typeface="Hiragino Kaku Gothic Pro W3" panose="020B0300000000000000" pitchFamily="34" charset="-128"/>
              <a:cs typeface="PMingLiU"/>
            </a:endParaRPr>
          </a:p>
          <a:p>
            <a:pPr marL="358775" marR="344805" algn="just">
              <a:lnSpc>
                <a:spcPct val="128200"/>
              </a:lnSpc>
              <a:spcBef>
                <a:spcPts val="100"/>
              </a:spcBef>
            </a:pP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書面でなくとも、口頭、</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e</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メ</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ー</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ルのような方式のほか、電子文書</a:t>
            </a:r>
            <a:r>
              <a:rPr sz="1300" spc="45" dirty="0">
                <a:solidFill>
                  <a:srgbClr val="3B3B3B"/>
                </a:solidFill>
                <a:latin typeface="Hiragino Kaku Gothic Pro W3" panose="020B0300000000000000" pitchFamily="34" charset="-128"/>
                <a:ea typeface="Hiragino Kaku Gothic Pro W3" panose="020B0300000000000000" pitchFamily="34" charset="-128"/>
                <a:cs typeface="PMingLiU"/>
              </a:rPr>
              <a:t>によりクラウド上で契約を締結することも可能であり、クラウ</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ドサイン による契約締結も当然適法なものです。</a:t>
            </a:r>
            <a:endParaRPr sz="1300" dirty="0">
              <a:latin typeface="Hiragino Kaku Gothic Pro W3" panose="020B0300000000000000" pitchFamily="34" charset="-128"/>
              <a:ea typeface="Hiragino Kaku Gothic Pro W3" panose="020B0300000000000000" pitchFamily="34" charset="-128"/>
              <a:cs typeface="PMingLiU"/>
            </a:endParaRPr>
          </a:p>
          <a:p>
            <a:pPr marL="358775" marR="349250">
              <a:lnSpc>
                <a:spcPct val="128200"/>
              </a:lnSpc>
              <a:spcBef>
                <a:spcPts val="100"/>
              </a:spcBef>
            </a:pP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なお、この契約方式の原則は、</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2017</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年に成立した改正民法にも</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明記されています。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17" name="object 53">
            <a:extLst>
              <a:ext uri="{FF2B5EF4-FFF2-40B4-BE49-F238E27FC236}">
                <a16:creationId xmlns:a16="http://schemas.microsoft.com/office/drawing/2014/main" id="{8AC5DF7B-DC34-E0B3-9940-5F009286E851}"/>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a:extLst>
              <a:ext uri="{FF2B5EF4-FFF2-40B4-BE49-F238E27FC236}">
                <a16:creationId xmlns:a16="http://schemas.microsoft.com/office/drawing/2014/main" id="{B7CCBA9C-E4C2-2A17-912A-51CDDE5E6B3F}"/>
              </a:ext>
            </a:extLst>
          </p:cNvPr>
          <p:cNvSpPr/>
          <p:nvPr/>
        </p:nvSpPr>
        <p:spPr>
          <a:xfrm>
            <a:off x="925487" y="5164108"/>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dirty="0"/>
          </a:p>
        </p:txBody>
      </p:sp>
      <p:sp>
        <p:nvSpPr>
          <p:cNvPr id="13" name="四角形">
            <a:extLst>
              <a:ext uri="{FF2B5EF4-FFF2-40B4-BE49-F238E27FC236}">
                <a16:creationId xmlns:a16="http://schemas.microsoft.com/office/drawing/2014/main" id="{729A3431-E2B9-F4E4-BAC6-5CC2AEDC7A0C}"/>
              </a:ext>
            </a:extLst>
          </p:cNvPr>
          <p:cNvSpPr/>
          <p:nvPr/>
        </p:nvSpPr>
        <p:spPr>
          <a:xfrm>
            <a:off x="6556985" y="1459243"/>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dirty="0"/>
          </a:p>
        </p:txBody>
      </p:sp>
      <p:sp>
        <p:nvSpPr>
          <p:cNvPr id="12" name="四角形">
            <a:extLst>
              <a:ext uri="{FF2B5EF4-FFF2-40B4-BE49-F238E27FC236}">
                <a16:creationId xmlns:a16="http://schemas.microsoft.com/office/drawing/2014/main" id="{BEFABF57-5268-F330-FDD4-FEE92811A569}"/>
              </a:ext>
            </a:extLst>
          </p:cNvPr>
          <p:cNvSpPr/>
          <p:nvPr/>
        </p:nvSpPr>
        <p:spPr>
          <a:xfrm>
            <a:off x="925487" y="1459244"/>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dirty="0"/>
          </a:p>
        </p:txBody>
      </p:sp>
      <p:sp>
        <p:nvSpPr>
          <p:cNvPr id="2" name="object 2"/>
          <p:cNvSpPr txBox="1"/>
          <p:nvPr/>
        </p:nvSpPr>
        <p:spPr>
          <a:xfrm>
            <a:off x="6582385" y="1460500"/>
            <a:ext cx="5497195" cy="3166060"/>
          </a:xfrm>
          <a:prstGeom prst="rect">
            <a:avLst/>
          </a:prstGeom>
          <a:solidFill>
            <a:srgbClr val="F3F7FA"/>
          </a:solidFill>
        </p:spPr>
        <p:txBody>
          <a:bodyPr vert="horz" wrap="square" lIns="0" tIns="1905" rIns="0" bIns="0" rtlCol="0">
            <a:spAutoFit/>
          </a:bodyPr>
          <a:lstStyle/>
          <a:p>
            <a:pPr>
              <a:lnSpc>
                <a:spcPct val="100000"/>
              </a:lnSpc>
              <a:spcBef>
                <a:spcPts val="15"/>
              </a:spcBef>
            </a:pPr>
            <a:endParaRPr sz="2500" dirty="0">
              <a:latin typeface="Hiragino Kaku Gothic Pro W3" panose="020B0300000000000000" pitchFamily="34" charset="-128"/>
              <a:ea typeface="Hiragino Kaku Gothic Pro W3" panose="020B0300000000000000" pitchFamily="34" charset="-128"/>
              <a:cs typeface="Times New Roman"/>
            </a:endParaRPr>
          </a:p>
          <a:p>
            <a:pPr marL="358775" algn="just">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40"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決裁権限者が送受信しない対応は？</a:t>
            </a:r>
            <a:endParaRPr sz="1700" dirty="0">
              <a:latin typeface="Hiragino Kaku Gothic Pro W3" panose="020B0300000000000000" pitchFamily="34" charset="-128"/>
              <a:ea typeface="Hiragino Kaku Gothic Pro W3" panose="020B0300000000000000" pitchFamily="34" charset="-128"/>
              <a:cs typeface="PMingLiU"/>
            </a:endParaRPr>
          </a:p>
          <a:p>
            <a:pPr marL="358775" marR="349885" algn="just">
              <a:lnSpc>
                <a:spcPct val="131300"/>
              </a:lnSpc>
              <a:spcBef>
                <a:spcPts val="1415"/>
              </a:spcBef>
            </a:pPr>
            <a:r>
              <a:rPr sz="1300" dirty="0">
                <a:solidFill>
                  <a:srgbClr val="3B3B3B"/>
                </a:solidFill>
                <a:latin typeface="Hiragino Kaku Gothic Pro W3" panose="020B0300000000000000" pitchFamily="34" charset="-128"/>
                <a:ea typeface="Hiragino Kaku Gothic Pro W3" panose="020B0300000000000000" pitchFamily="34" charset="-128"/>
                <a:cs typeface="Arial"/>
              </a:rPr>
              <a:t>A. </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決裁権限者が送受信を行わない場合、代替案として以下の方</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法をご検討ください。なおこの場合、社内規定において、電子署</a:t>
            </a:r>
            <a:r>
              <a:rPr sz="1300" spc="-30" dirty="0">
                <a:solidFill>
                  <a:srgbClr val="3B3B3B"/>
                </a:solidFill>
                <a:latin typeface="Hiragino Kaku Gothic Pro W3" panose="020B0300000000000000" pitchFamily="34" charset="-128"/>
                <a:ea typeface="Hiragino Kaku Gothic Pro W3" panose="020B0300000000000000" pitchFamily="34" charset="-128"/>
                <a:cs typeface="PMingLiU"/>
              </a:rPr>
              <a:t>名による契約を署名代理により行う旨を規定しておくことを推奨</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いたします。</a:t>
            </a:r>
            <a:endParaRPr sz="1300" dirty="0">
              <a:latin typeface="Hiragino Kaku Gothic Pro W3" panose="020B0300000000000000" pitchFamily="34" charset="-128"/>
              <a:ea typeface="Hiragino Kaku Gothic Pro W3" panose="020B0300000000000000" pitchFamily="34" charset="-128"/>
              <a:cs typeface="PMingLiU"/>
            </a:endParaRPr>
          </a:p>
          <a:p>
            <a:pPr marL="358775" marR="344805">
              <a:lnSpc>
                <a:spcPct val="128200"/>
              </a:lnSpc>
              <a:spcBef>
                <a:spcPts val="100"/>
              </a:spcBef>
            </a:pPr>
            <a:r>
              <a:rPr sz="1300" spc="45" dirty="0">
                <a:solidFill>
                  <a:srgbClr val="3B3B3B"/>
                </a:solidFill>
                <a:latin typeface="Hiragino Kaku Gothic Pro W3" panose="020B0300000000000000" pitchFamily="34" charset="-128"/>
                <a:ea typeface="Hiragino Kaku Gothic Pro W3" panose="020B0300000000000000" pitchFamily="34" charset="-128"/>
                <a:cs typeface="PMingLiU"/>
              </a:rPr>
              <a:t>①別途社内で決裁権限者の承認を得た上、署名代理し、使者と</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して送受信を行う</a:t>
            </a:r>
            <a:endParaRPr sz="1300" dirty="0">
              <a:latin typeface="Hiragino Kaku Gothic Pro W3" panose="020B0300000000000000" pitchFamily="34" charset="-128"/>
              <a:ea typeface="Hiragino Kaku Gothic Pro W3" panose="020B0300000000000000" pitchFamily="34" charset="-128"/>
              <a:cs typeface="PMingLiU"/>
            </a:endParaRPr>
          </a:p>
          <a:p>
            <a:pPr marL="358775">
              <a:lnSpc>
                <a:spcPct val="100000"/>
              </a:lnSpc>
              <a:spcBef>
                <a:spcPts val="540"/>
              </a:spcBef>
            </a:pP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②決裁権限がある者を送受信宛先に含める</a:t>
            </a:r>
            <a:endParaRPr sz="1300" dirty="0">
              <a:latin typeface="Hiragino Kaku Gothic Pro W3" panose="020B0300000000000000" pitchFamily="34" charset="-128"/>
              <a:ea typeface="Hiragino Kaku Gothic Pro W3" panose="020B0300000000000000" pitchFamily="34" charset="-128"/>
              <a:cs typeface="PMingLiU"/>
            </a:endParaRPr>
          </a:p>
          <a:p>
            <a:pPr marL="358775" marR="337820">
              <a:lnSpc>
                <a:spcPct val="128200"/>
              </a:lnSpc>
              <a:spcBef>
                <a:spcPts val="100"/>
              </a:spcBef>
            </a:pP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決裁権限がある者に締結した書類を転送/共有する機能も提供し</a:t>
            </a:r>
            <a:r>
              <a:rPr sz="1300" spc="-40" dirty="0">
                <a:solidFill>
                  <a:srgbClr val="3B3B3B"/>
                </a:solidFill>
                <a:latin typeface="Hiragino Kaku Gothic Pro W3" panose="020B0300000000000000" pitchFamily="34" charset="-128"/>
                <a:ea typeface="Hiragino Kaku Gothic Pro W3" panose="020B0300000000000000" pitchFamily="34" charset="-128"/>
                <a:cs typeface="PMingLiU"/>
              </a:rPr>
              <a:t>ています。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37</a:t>
            </a:fld>
            <a:endParaRPr spc="-25" dirty="0">
              <a:ea typeface="Hiragino Kaku Gothic Pro W3" panose="020B0300000000000000" pitchFamily="34" charset="-128"/>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latin typeface="Hiragino Kaku Gothic Pro W3" panose="020B0300000000000000" pitchFamily="34" charset="-128"/>
                <a:ea typeface="Hiragino Kaku Gothic Pro W3" panose="020B0300000000000000" pitchFamily="34" charset="-128"/>
              </a:rPr>
              <a:t>よくあるご質問</a:t>
            </a:r>
          </a:p>
        </p:txBody>
      </p:sp>
      <p:sp>
        <p:nvSpPr>
          <p:cNvPr id="4" name="object 4"/>
          <p:cNvSpPr txBox="1"/>
          <p:nvPr/>
        </p:nvSpPr>
        <p:spPr>
          <a:xfrm>
            <a:off x="925487" y="5079324"/>
            <a:ext cx="5497195" cy="2597506"/>
          </a:xfrm>
          <a:prstGeom prst="rect">
            <a:avLst/>
          </a:prstGeom>
          <a:solidFill>
            <a:srgbClr val="F3F7FA"/>
          </a:solidFill>
        </p:spPr>
        <p:txBody>
          <a:bodyPr vert="horz" wrap="square" lIns="0" tIns="4445" rIns="0" bIns="0" rtlCol="0">
            <a:spAutoFit/>
          </a:bodyPr>
          <a:lstStyle/>
          <a:p>
            <a:pPr>
              <a:lnSpc>
                <a:spcPct val="100000"/>
              </a:lnSpc>
              <a:spcBef>
                <a:spcPts val="35"/>
              </a:spcBef>
            </a:pPr>
            <a:endParaRPr sz="2200" dirty="0">
              <a:latin typeface="Hiragino Kaku Gothic Pro W3" panose="020B0300000000000000" pitchFamily="34" charset="-128"/>
              <a:ea typeface="Hiragino Kaku Gothic Pro W3" panose="020B0300000000000000" pitchFamily="34" charset="-128"/>
              <a:cs typeface="Times New Roman"/>
            </a:endParaRPr>
          </a:p>
          <a:p>
            <a:pPr marL="358775" algn="just">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40"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20" dirty="0">
                <a:solidFill>
                  <a:srgbClr val="0066D0"/>
                </a:solidFill>
                <a:latin typeface="Hiragino Kaku Gothic Pro W3" panose="020B0300000000000000" pitchFamily="34" charset="-128"/>
                <a:ea typeface="Hiragino Kaku Gothic Pro W3" panose="020B0300000000000000" pitchFamily="34" charset="-128"/>
                <a:cs typeface="PMingLiU"/>
              </a:rPr>
              <a:t>無権代理リスクの対応は？</a:t>
            </a:r>
            <a:endParaRPr sz="1700" dirty="0">
              <a:latin typeface="Hiragino Kaku Gothic Pro W3" panose="020B0300000000000000" pitchFamily="34" charset="-128"/>
              <a:ea typeface="Hiragino Kaku Gothic Pro W3" panose="020B0300000000000000" pitchFamily="34" charset="-128"/>
              <a:cs typeface="PMingLiU"/>
            </a:endParaRPr>
          </a:p>
          <a:p>
            <a:pPr marL="358775" marR="339725" algn="just">
              <a:spcBef>
                <a:spcPts val="1435"/>
              </a:spcBef>
            </a:pPr>
            <a:r>
              <a:rPr lang="en" sz="1300" spc="10" dirty="0">
                <a:solidFill>
                  <a:srgbClr val="3B3B3B"/>
                </a:solidFill>
                <a:latin typeface="Hiragino Kaku Gothic Pro W3" panose="020B0300000000000000" pitchFamily="34" charset="-128"/>
                <a:ea typeface="Hiragino Kaku Gothic Pro W3" panose="020B0300000000000000" pitchFamily="34" charset="-128"/>
                <a:cs typeface="Arial"/>
              </a:rPr>
              <a:t>A</a:t>
            </a:r>
            <a:r>
              <a:rPr lang="en" sz="1300" spc="325" dirty="0">
                <a:solidFill>
                  <a:srgbClr val="3B3B3B"/>
                </a:solidFill>
                <a:latin typeface="Hiragino Kaku Gothic Pro W3" panose="020B0300000000000000" pitchFamily="34" charset="-128"/>
                <a:ea typeface="Hiragino Kaku Gothic Pro W3" panose="020B0300000000000000" pitchFamily="34" charset="-128"/>
                <a:cs typeface="Arial"/>
              </a:rPr>
              <a:t>. </a:t>
            </a:r>
            <a:r>
              <a:rPr lang="ja-JP" altLang="en-US" sz="1300" spc="5">
                <a:solidFill>
                  <a:srgbClr val="3B3B3B"/>
                </a:solidFill>
                <a:latin typeface="Hiragino Kaku Gothic Pro W3" panose="020B0300000000000000" pitchFamily="34" charset="-128"/>
                <a:ea typeface="Hiragino Kaku Gothic Pro W3" panose="020B0300000000000000" pitchFamily="34" charset="-128"/>
                <a:cs typeface="PMingLiU"/>
              </a:rPr>
              <a:t>決裁権限者自身がクラウド契約の送受信を行うことを推奨し</a:t>
            </a:r>
            <a:r>
              <a:rPr lang="ja-JP" altLang="en-US" sz="1300" spc="-35">
                <a:solidFill>
                  <a:srgbClr val="3B3B3B"/>
                </a:solidFill>
                <a:latin typeface="Hiragino Kaku Gothic Pro W3" panose="020B0300000000000000" pitchFamily="34" charset="-128"/>
                <a:ea typeface="Hiragino Kaku Gothic Pro W3" panose="020B0300000000000000" pitchFamily="34" charset="-128"/>
                <a:cs typeface="PMingLiU"/>
              </a:rPr>
              <a:t>ています。文書に押印があってもその押印が権限のない者による</a:t>
            </a:r>
            <a:r>
              <a:rPr lang="ja-JP" altLang="en-US" sz="1300" spc="40">
                <a:solidFill>
                  <a:srgbClr val="3B3B3B"/>
                </a:solidFill>
                <a:latin typeface="Hiragino Kaku Gothic Pro W3" panose="020B0300000000000000" pitchFamily="34" charset="-128"/>
                <a:ea typeface="Hiragino Kaku Gothic Pro W3" panose="020B0300000000000000" pitchFamily="34" charset="-128"/>
                <a:cs typeface="PMingLiU"/>
              </a:rPr>
              <a:t>押印だった場合にはその文書の真正な成立が認められないのと</a:t>
            </a:r>
            <a:r>
              <a:rPr lang="ja-JP" altLang="en-US" sz="1300" spc="20">
                <a:solidFill>
                  <a:srgbClr val="3B3B3B"/>
                </a:solidFill>
                <a:latin typeface="Hiragino Kaku Gothic Pro W3" panose="020B0300000000000000" pitchFamily="34" charset="-128"/>
                <a:ea typeface="Hiragino Kaku Gothic Pro W3" panose="020B0300000000000000" pitchFamily="34" charset="-128"/>
                <a:cs typeface="PMingLiU"/>
              </a:rPr>
              <a:t>同様、決裁権限者以外の者が、権限者からの委任</a:t>
            </a:r>
            <a:r>
              <a:rPr lang="en-US" altLang="ja-JP" sz="1300" spc="20" dirty="0">
                <a:solidFill>
                  <a:srgbClr val="3B3B3B"/>
                </a:solidFill>
                <a:latin typeface="Hiragino Kaku Gothic Pro W3" panose="020B0300000000000000" pitchFamily="34" charset="-128"/>
                <a:ea typeface="Hiragino Kaku Gothic Pro W3" panose="020B0300000000000000" pitchFamily="34" charset="-128"/>
                <a:cs typeface="PMingLiU"/>
              </a:rPr>
              <a:t>/</a:t>
            </a:r>
            <a:r>
              <a:rPr lang="ja-JP" altLang="en-US" sz="1300" spc="20">
                <a:solidFill>
                  <a:srgbClr val="3B3B3B"/>
                </a:solidFill>
                <a:latin typeface="Hiragino Kaku Gothic Pro W3" panose="020B0300000000000000" pitchFamily="34" charset="-128"/>
                <a:ea typeface="Hiragino Kaku Gothic Pro W3" panose="020B0300000000000000" pitchFamily="34" charset="-128"/>
                <a:cs typeface="PMingLiU"/>
              </a:rPr>
              <a:t>承認なく会社</a:t>
            </a:r>
            <a:r>
              <a:rPr lang="ja-JP" altLang="en-US" sz="1300" spc="25">
                <a:solidFill>
                  <a:srgbClr val="3B3B3B"/>
                </a:solidFill>
                <a:latin typeface="Hiragino Kaku Gothic Pro W3" panose="020B0300000000000000" pitchFamily="34" charset="-128"/>
                <a:ea typeface="Hiragino Kaku Gothic Pro W3" panose="020B0300000000000000" pitchFamily="34" charset="-128"/>
                <a:cs typeface="PMingLiU"/>
              </a:rPr>
              <a:t>を代理してクラウド上で契約締結した場合、無権代理を主張さ</a:t>
            </a:r>
            <a:r>
              <a:rPr lang="ja-JP" altLang="en-US" sz="1300" spc="-15">
                <a:solidFill>
                  <a:srgbClr val="3B3B3B"/>
                </a:solidFill>
                <a:latin typeface="Hiragino Kaku Gothic Pro W3" panose="020B0300000000000000" pitchFamily="34" charset="-128"/>
                <a:ea typeface="Hiragino Kaku Gothic Pro W3" panose="020B0300000000000000" pitchFamily="34" charset="-128"/>
                <a:cs typeface="PMingLiU"/>
              </a:rPr>
              <a:t>れ、契約が無効となるリスクが生じます。</a:t>
            </a:r>
            <a:endParaRPr lang="ja-JP" altLang="en-US" sz="1300">
              <a:latin typeface="Hiragino Kaku Gothic Pro W3" panose="020B0300000000000000" pitchFamily="34" charset="-128"/>
              <a:ea typeface="Hiragino Kaku Gothic Pro W3" panose="020B0300000000000000" pitchFamily="34" charset="-128"/>
              <a:cs typeface="PMingLiU"/>
            </a:endParaRPr>
          </a:p>
          <a:p>
            <a:pPr marL="358775" marR="344805" algn="just">
              <a:spcBef>
                <a:spcPts val="10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このリスクを最小化するために、押印における原則と同様、契約</a:t>
            </a:r>
            <a:r>
              <a:rPr sz="1300" spc="40" dirty="0">
                <a:solidFill>
                  <a:srgbClr val="3B3B3B"/>
                </a:solidFill>
                <a:latin typeface="Hiragino Kaku Gothic Pro W3" panose="020B0300000000000000" pitchFamily="34" charset="-128"/>
                <a:ea typeface="Hiragino Kaku Gothic Pro W3" panose="020B0300000000000000" pitchFamily="34" charset="-128"/>
                <a:cs typeface="PMingLiU"/>
              </a:rPr>
              <a:t>締結名義者および権限者自身により、送受信の作業を行ってい</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ただくことを推奨いたします。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p:nvPr/>
        </p:nvSpPr>
        <p:spPr>
          <a:xfrm>
            <a:off x="925487" y="1459243"/>
            <a:ext cx="5497195" cy="2993255"/>
          </a:xfrm>
          <a:prstGeom prst="rect">
            <a:avLst/>
          </a:prstGeom>
          <a:solidFill>
            <a:srgbClr val="F3F7FA"/>
          </a:solidFill>
        </p:spPr>
        <p:txBody>
          <a:bodyPr vert="horz" wrap="square" lIns="0" tIns="3810" rIns="0" bIns="0" rtlCol="0">
            <a:spAutoFit/>
          </a:bodyPr>
          <a:lstStyle/>
          <a:p>
            <a:pPr>
              <a:lnSpc>
                <a:spcPct val="100000"/>
              </a:lnSpc>
              <a:spcBef>
                <a:spcPts val="30"/>
              </a:spcBef>
            </a:pPr>
            <a:endParaRPr sz="2500" dirty="0">
              <a:latin typeface="Hiragino Kaku Gothic Pro W3" panose="020B0300000000000000" pitchFamily="34" charset="-128"/>
              <a:ea typeface="Hiragino Kaku Gothic Pro W3" panose="020B0300000000000000" pitchFamily="34" charset="-128"/>
              <a:cs typeface="Times New Roman"/>
            </a:endParaRPr>
          </a:p>
          <a:p>
            <a:pPr marL="306070" algn="just">
              <a:lnSpc>
                <a:spcPct val="100000"/>
              </a:lnSpc>
              <a:spcBef>
                <a:spcPts val="5"/>
              </a:spcBef>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5"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なぜクラウドサインは印紙税が不要なのか？</a:t>
            </a:r>
            <a:endParaRPr sz="1700" dirty="0">
              <a:latin typeface="Hiragino Kaku Gothic Pro W3" panose="020B0300000000000000" pitchFamily="34" charset="-128"/>
              <a:ea typeface="Hiragino Kaku Gothic Pro W3" panose="020B0300000000000000" pitchFamily="34" charset="-128"/>
              <a:cs typeface="PMingLiU"/>
            </a:endParaRPr>
          </a:p>
          <a:p>
            <a:pPr marL="306070" marR="292735" algn="just">
              <a:lnSpc>
                <a:spcPct val="131300"/>
              </a:lnSpc>
              <a:spcBef>
                <a:spcPts val="1410"/>
              </a:spcBef>
            </a:pPr>
            <a:r>
              <a:rPr sz="1300" dirty="0">
                <a:solidFill>
                  <a:srgbClr val="3B3B3B"/>
                </a:solidFill>
                <a:latin typeface="Hiragino Kaku Gothic Pro W3" panose="020B0300000000000000" pitchFamily="34" charset="-128"/>
                <a:ea typeface="Hiragino Kaku Gothic Pro W3" panose="020B0300000000000000" pitchFamily="34" charset="-128"/>
                <a:cs typeface="Arial"/>
              </a:rPr>
              <a:t>A. </a:t>
            </a: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印紙税は紙で契約締結した場合にのみ発生するものであり、電</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子契約で締結した場合には、印紙税発生いたしません。（</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印紙税</a:t>
            </a:r>
            <a:r>
              <a:rPr sz="1300" spc="50" dirty="0">
                <a:solidFill>
                  <a:srgbClr val="3B3B3B"/>
                </a:solidFill>
                <a:latin typeface="Hiragino Kaku Gothic Pro W3" panose="020B0300000000000000" pitchFamily="34" charset="-128"/>
                <a:ea typeface="Hiragino Kaku Gothic Pro W3" panose="020B0300000000000000" pitchFamily="34" charset="-128"/>
                <a:cs typeface="PMingLiU"/>
              </a:rPr>
              <a:t>法</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2</a:t>
            </a:r>
            <a:r>
              <a:rPr sz="1300" spc="50" dirty="0">
                <a:solidFill>
                  <a:srgbClr val="3B3B3B"/>
                </a:solidFill>
                <a:latin typeface="Hiragino Kaku Gothic Pro W3" panose="020B0300000000000000" pitchFamily="34" charset="-128"/>
                <a:ea typeface="Hiragino Kaku Gothic Pro W3" panose="020B0300000000000000" pitchFamily="34" charset="-128"/>
                <a:cs typeface="PMingLiU"/>
              </a:rPr>
              <a:t>条）国税庁のウェブ</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サ</a:t>
            </a: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イトでも「電磁的記録」により契約締</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結した場合には印紙税が発生しない旨が明確化されています。</a:t>
            </a:r>
            <a:endParaRPr sz="1300" dirty="0">
              <a:latin typeface="Hiragino Kaku Gothic Pro W3" panose="020B0300000000000000" pitchFamily="34" charset="-128"/>
              <a:ea typeface="Hiragino Kaku Gothic Pro W3" panose="020B0300000000000000" pitchFamily="34" charset="-128"/>
              <a:cs typeface="PMingLiU"/>
            </a:endParaRPr>
          </a:p>
          <a:p>
            <a:pPr marL="306070" marR="291465">
              <a:lnSpc>
                <a:spcPct val="134400"/>
              </a:lnSpc>
              <a:spcBef>
                <a:spcPts val="1839"/>
              </a:spcBef>
            </a:pPr>
            <a:r>
              <a:rPr sz="1050" spc="-245" dirty="0">
                <a:solidFill>
                  <a:srgbClr val="879099"/>
                </a:solidFill>
                <a:latin typeface="Hiragino Kaku Gothic Pro W3" panose="020B0300000000000000" pitchFamily="34" charset="-128"/>
                <a:ea typeface="Hiragino Kaku Gothic Pro W3" panose="020B0300000000000000" pitchFamily="34" charset="-128"/>
                <a:cs typeface="Arial"/>
              </a:rPr>
              <a:t>※</a:t>
            </a:r>
            <a:r>
              <a:rPr sz="1050" spc="-15" dirty="0">
                <a:solidFill>
                  <a:srgbClr val="879099"/>
                </a:solidFill>
                <a:latin typeface="Hiragino Kaku Gothic Pro W3" panose="020B0300000000000000" pitchFamily="34" charset="-128"/>
                <a:ea typeface="Hiragino Kaku Gothic Pro W3" panose="020B0300000000000000" pitchFamily="34" charset="-128"/>
                <a:cs typeface="PMingLiU"/>
              </a:rPr>
              <a:t>国税庁「請負契約に係る注文請書を電磁的記録に変換して電子メールで送信</a:t>
            </a:r>
            <a:r>
              <a:rPr sz="1050" spc="-10" dirty="0">
                <a:solidFill>
                  <a:srgbClr val="879099"/>
                </a:solidFill>
                <a:latin typeface="Hiragino Kaku Gothic Pro W3" panose="020B0300000000000000" pitchFamily="34" charset="-128"/>
                <a:ea typeface="Hiragino Kaku Gothic Pro W3" panose="020B0300000000000000" pitchFamily="34" charset="-128"/>
                <a:cs typeface="PMingLiU"/>
              </a:rPr>
              <a:t>した場合の印紙税の課税関係について」</a:t>
            </a:r>
            <a:r>
              <a:rPr sz="1050" spc="-50" dirty="0">
                <a:solidFill>
                  <a:srgbClr val="879099"/>
                </a:solidFill>
                <a:latin typeface="Hiragino Kaku Gothic Pro W3" panose="020B0300000000000000" pitchFamily="34" charset="-128"/>
                <a:ea typeface="Hiragino Kaku Gothic Pro W3" panose="020B0300000000000000" pitchFamily="34" charset="-128"/>
                <a:cs typeface="PMingLiU"/>
              </a:rPr>
              <a:t> </a:t>
            </a:r>
            <a:r>
              <a:rPr sz="1050" u="sng" spc="185" dirty="0">
                <a:solidFill>
                  <a:schemeClr val="bg1">
                    <a:lumMod val="65000"/>
                  </a:schemeClr>
                </a:solidFill>
                <a:uFill>
                  <a:solidFill>
                    <a:srgbClr val="879099"/>
                  </a:solidFill>
                </a:uFill>
                <a:latin typeface="+mn-lt"/>
                <a:ea typeface="Hiragino Kaku Gothic Pro W3" panose="020B0300000000000000" pitchFamily="34" charset="-128"/>
                <a:cs typeface="PMingLiU"/>
                <a:hlinkClick r:id="">
                  <a:extLst>
                    <a:ext uri="{A12FA001-AC4F-418D-AE19-62706E023703}">
                      <ahyp:hlinkClr xmlns:ahyp="http://schemas.microsoft.com/office/drawing/2018/hyperlinkcolor" val="tx"/>
                    </a:ext>
                  </a:extLst>
                </a:hlinkClick>
              </a:rPr>
              <a:t>https://www.nta.go.jp/about/organization/fukuoka/bunshokaito/</a:t>
            </a:r>
            <a:r>
              <a:rPr sz="1050" u="sng" spc="145" dirty="0" err="1">
                <a:solidFill>
                  <a:schemeClr val="bg1">
                    <a:lumMod val="65000"/>
                  </a:schemeClr>
                </a:solidFill>
                <a:uFill>
                  <a:solidFill>
                    <a:srgbClr val="879099"/>
                  </a:solidFill>
                </a:uFill>
                <a:latin typeface="+mn-lt"/>
                <a:ea typeface="Hiragino Kaku Gothic Pro W3" panose="020B0300000000000000" pitchFamily="34" charset="-128"/>
                <a:cs typeface="PMingLiU"/>
                <a:hlinkClick r:id="">
                  <a:extLst>
                    <a:ext uri="{A12FA001-AC4F-418D-AE19-62706E023703}">
                      <ahyp:hlinkClr xmlns:ahyp="http://schemas.microsoft.com/office/drawing/2018/hyperlinkcolor" val="tx"/>
                    </a:ext>
                  </a:extLst>
                </a:hlinkClick>
              </a:rPr>
              <a:t>inshi_sonota</a:t>
            </a:r>
            <a:r>
              <a:rPr sz="1050" u="sng" spc="145" dirty="0">
                <a:solidFill>
                  <a:schemeClr val="bg1">
                    <a:lumMod val="65000"/>
                  </a:schemeClr>
                </a:solidFill>
                <a:uFill>
                  <a:solidFill>
                    <a:srgbClr val="879099"/>
                  </a:solidFill>
                </a:uFill>
                <a:latin typeface="+mn-lt"/>
                <a:ea typeface="Hiragino Kaku Gothic Pro W3" panose="020B0300000000000000" pitchFamily="34" charset="-128"/>
                <a:cs typeface="PMingLiU"/>
                <a:hlinkClick r:id="">
                  <a:extLst>
                    <a:ext uri="{A12FA001-AC4F-418D-AE19-62706E023703}">
                      <ahyp:hlinkClr xmlns:ahyp="http://schemas.microsoft.com/office/drawing/2018/hyperlinkcolor" val="tx"/>
                    </a:ext>
                  </a:extLst>
                </a:hlinkClick>
              </a:rPr>
              <a:t>/081024/01.htm</a:t>
            </a:r>
            <a:endParaRPr sz="1050" dirty="0">
              <a:solidFill>
                <a:schemeClr val="bg1">
                  <a:lumMod val="65000"/>
                </a:schemeClr>
              </a:solidFill>
              <a:latin typeface="+mn-lt"/>
              <a:ea typeface="Hiragino Kaku Gothic Pro W3" panose="020B0300000000000000" pitchFamily="34" charset="-128"/>
              <a:cs typeface="PMingLiU"/>
            </a:endParaRPr>
          </a:p>
        </p:txBody>
      </p:sp>
      <p:sp>
        <p:nvSpPr>
          <p:cNvPr id="15" name="object 53">
            <a:extLst>
              <a:ext uri="{FF2B5EF4-FFF2-40B4-BE49-F238E27FC236}">
                <a16:creationId xmlns:a16="http://schemas.microsoft.com/office/drawing/2014/main" id="{8490BE2B-7B51-BA09-A208-4ADAE0535B77}"/>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6384" y="6893523"/>
            <a:ext cx="6733540" cy="1403350"/>
          </a:xfrm>
          <a:prstGeom prst="rect">
            <a:avLst/>
          </a:prstGeom>
        </p:spPr>
        <p:txBody>
          <a:bodyPr vert="horz" wrap="square" lIns="0" tIns="102235" rIns="0" bIns="0" rtlCol="0">
            <a:spAutoFit/>
          </a:bodyPr>
          <a:lstStyle/>
          <a:p>
            <a:pPr marL="12700">
              <a:lnSpc>
                <a:spcPct val="100000"/>
              </a:lnSpc>
              <a:spcBef>
                <a:spcPts val="805"/>
              </a:spcBef>
            </a:pPr>
            <a:r>
              <a:rPr sz="1600" spc="-10" dirty="0">
                <a:solidFill>
                  <a:srgbClr val="3D3D3D"/>
                </a:solidFill>
                <a:latin typeface="Hiragino Kaku Gothic Pro W3" panose="020B0300000000000000" pitchFamily="34" charset="-128"/>
                <a:ea typeface="Hiragino Kaku Gothic Pro W3" panose="020B0300000000000000" pitchFamily="34" charset="-128"/>
                <a:cs typeface="PMingLiU"/>
              </a:rPr>
              <a:t>お問い合わせ方法</a:t>
            </a:r>
            <a:endParaRPr sz="1600" dirty="0">
              <a:latin typeface="Hiragino Kaku Gothic Pro W3" panose="020B0300000000000000" pitchFamily="34" charset="-128"/>
              <a:ea typeface="Hiragino Kaku Gothic Pro W3" panose="020B0300000000000000" pitchFamily="34" charset="-128"/>
              <a:cs typeface="PMingLiU"/>
            </a:endParaRPr>
          </a:p>
          <a:p>
            <a:pPr marL="249554" indent="-237490">
              <a:lnSpc>
                <a:spcPct val="100000"/>
              </a:lnSpc>
              <a:spcBef>
                <a:spcPts val="700"/>
              </a:spcBef>
              <a:buFont typeface="Arial"/>
              <a:buAutoNum type="arabicPeriod"/>
              <a:tabLst>
                <a:tab pos="250190" algn="l"/>
              </a:tabLst>
            </a:pPr>
            <a:r>
              <a:rPr sz="1600" spc="175" dirty="0">
                <a:solidFill>
                  <a:srgbClr val="3D3D3D"/>
                </a:solidFill>
                <a:latin typeface="+mj-lt"/>
                <a:ea typeface="Hiragino Kaku Gothic Pro W3" panose="020B0300000000000000" pitchFamily="34" charset="-128"/>
                <a:cs typeface="PMingLiU"/>
              </a:rPr>
              <a:t>https://www.cloudsign.jp</a:t>
            </a:r>
            <a:r>
              <a:rPr sz="1600" dirty="0">
                <a:solidFill>
                  <a:srgbClr val="3D3D3D"/>
                </a:solidFill>
                <a:latin typeface="+mj-lt"/>
                <a:ea typeface="Hiragino Kaku Gothic Pro W3" panose="020B0300000000000000" pitchFamily="34" charset="-128"/>
                <a:cs typeface="PMingLiU"/>
              </a:rPr>
              <a:t> </a:t>
            </a:r>
            <a:r>
              <a:rPr sz="1600" dirty="0">
                <a:solidFill>
                  <a:srgbClr val="3D3D3D"/>
                </a:solidFill>
                <a:latin typeface="Hiragino Kaku Gothic Pro W3" panose="020B0300000000000000" pitchFamily="34" charset="-128"/>
                <a:ea typeface="Hiragino Kaku Gothic Pro W3" panose="020B0300000000000000" pitchFamily="34" charset="-128"/>
                <a:cs typeface="PMingLiU"/>
              </a:rPr>
              <a:t>にアクセス</a:t>
            </a:r>
            <a:endParaRPr sz="1600" dirty="0">
              <a:latin typeface="Hiragino Kaku Gothic Pro W3" panose="020B0300000000000000" pitchFamily="34" charset="-128"/>
              <a:ea typeface="Hiragino Kaku Gothic Pro W3" panose="020B0300000000000000" pitchFamily="34" charset="-128"/>
              <a:cs typeface="PMingLiU"/>
            </a:endParaRPr>
          </a:p>
          <a:p>
            <a:pPr marL="238125" indent="-226060">
              <a:lnSpc>
                <a:spcPct val="100000"/>
              </a:lnSpc>
              <a:spcBef>
                <a:spcPts val="880"/>
              </a:spcBef>
              <a:buFont typeface="Arial"/>
              <a:buAutoNum type="arabicPeriod"/>
              <a:tabLst>
                <a:tab pos="238760" algn="l"/>
                <a:tab pos="2066925" algn="l"/>
              </a:tabLst>
            </a:pPr>
            <a:r>
              <a:rPr sz="1600" dirty="0">
                <a:solidFill>
                  <a:srgbClr val="3D3D3D"/>
                </a:solidFill>
                <a:latin typeface="Hiragino Kaku Gothic Pro W3" panose="020B0300000000000000" pitchFamily="34" charset="-128"/>
                <a:ea typeface="Hiragino Kaku Gothic Pro W3" panose="020B0300000000000000" pitchFamily="34" charset="-128"/>
                <a:cs typeface="PMingLiU"/>
              </a:rPr>
              <a:t>右下にある青</a:t>
            </a:r>
            <a:r>
              <a:rPr sz="1600" spc="-50" dirty="0">
                <a:solidFill>
                  <a:srgbClr val="3D3D3D"/>
                </a:solidFill>
                <a:latin typeface="Hiragino Kaku Gothic Pro W3" panose="020B0300000000000000" pitchFamily="34" charset="-128"/>
                <a:ea typeface="Hiragino Kaku Gothic Pro W3" panose="020B0300000000000000" pitchFamily="34" charset="-128"/>
                <a:cs typeface="PMingLiU"/>
              </a:rPr>
              <a:t>い</a:t>
            </a:r>
            <a:r>
              <a:rPr sz="1600" dirty="0">
                <a:solidFill>
                  <a:srgbClr val="3D3D3D"/>
                </a:solidFill>
                <a:latin typeface="Hiragino Kaku Gothic Pro W3" panose="020B0300000000000000" pitchFamily="34" charset="-128"/>
                <a:ea typeface="Hiragino Kaku Gothic Pro W3" panose="020B0300000000000000" pitchFamily="34" charset="-128"/>
                <a:cs typeface="PMingLiU"/>
              </a:rPr>
              <a:t>	</a:t>
            </a:r>
            <a:r>
              <a:rPr sz="1600" spc="-65" dirty="0">
                <a:solidFill>
                  <a:srgbClr val="3D3D3D"/>
                </a:solidFill>
                <a:latin typeface="Hiragino Kaku Gothic Pro W3" panose="020B0300000000000000" pitchFamily="34" charset="-128"/>
                <a:ea typeface="Hiragino Kaku Gothic Pro W3" panose="020B0300000000000000" pitchFamily="34" charset="-128"/>
                <a:cs typeface="PMingLiU"/>
              </a:rPr>
              <a:t>マ</a:t>
            </a:r>
            <a:r>
              <a:rPr sz="1600" dirty="0">
                <a:solidFill>
                  <a:srgbClr val="3D3D3D"/>
                </a:solidFill>
                <a:latin typeface="Hiragino Kaku Gothic Pro W3" panose="020B0300000000000000" pitchFamily="34" charset="-128"/>
                <a:ea typeface="Hiragino Kaku Gothic Pro W3" panose="020B0300000000000000" pitchFamily="34" charset="-128"/>
                <a:cs typeface="PMingLiU"/>
              </a:rPr>
              <a:t>ークをクリッ</a:t>
            </a:r>
            <a:r>
              <a:rPr sz="1600" spc="-50" dirty="0">
                <a:solidFill>
                  <a:srgbClr val="3D3D3D"/>
                </a:solidFill>
                <a:latin typeface="Hiragino Kaku Gothic Pro W3" panose="020B0300000000000000" pitchFamily="34" charset="-128"/>
                <a:ea typeface="Hiragino Kaku Gothic Pro W3" panose="020B0300000000000000" pitchFamily="34" charset="-128"/>
                <a:cs typeface="PMingLiU"/>
              </a:rPr>
              <a:t>ク</a:t>
            </a:r>
            <a:endParaRPr sz="1600" dirty="0">
              <a:latin typeface="Hiragino Kaku Gothic Pro W3" panose="020B0300000000000000" pitchFamily="34" charset="-128"/>
              <a:ea typeface="Hiragino Kaku Gothic Pro W3" panose="020B0300000000000000" pitchFamily="34" charset="-128"/>
              <a:cs typeface="PMingLiU"/>
            </a:endParaRPr>
          </a:p>
          <a:p>
            <a:pPr marL="238125" indent="-226060">
              <a:lnSpc>
                <a:spcPct val="100000"/>
              </a:lnSpc>
              <a:spcBef>
                <a:spcPts val="880"/>
              </a:spcBef>
              <a:buFont typeface="Arial"/>
              <a:buAutoNum type="arabicPeriod"/>
              <a:tabLst>
                <a:tab pos="238760" algn="l"/>
              </a:tabLst>
            </a:pPr>
            <a:r>
              <a:rPr sz="1600" spc="-15" dirty="0">
                <a:solidFill>
                  <a:srgbClr val="3D3D3D"/>
                </a:solidFill>
                <a:latin typeface="Hiragino Kaku Gothic Pro W3" panose="020B0300000000000000" pitchFamily="34" charset="-128"/>
                <a:ea typeface="Hiragino Kaku Gothic Pro W3" panose="020B0300000000000000" pitchFamily="34" charset="-128"/>
                <a:cs typeface="PMingLiU"/>
              </a:rPr>
              <a:t>「チャット」よりお気軽にお声がけください。随時お返事いたします。</a:t>
            </a:r>
            <a:endParaRPr sz="1600" dirty="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txBox="1">
            <a:spLocks noGrp="1"/>
          </p:cNvSpPr>
          <p:nvPr>
            <p:ph type="title"/>
          </p:nvPr>
        </p:nvSpPr>
        <p:spPr>
          <a:xfrm>
            <a:off x="1333500" y="1522969"/>
            <a:ext cx="10579100" cy="443711"/>
          </a:xfrm>
          <a:prstGeom prst="rect">
            <a:avLst/>
          </a:prstGeom>
        </p:spPr>
        <p:txBody>
          <a:bodyPr vert="horz" wrap="square" lIns="0" tIns="12700" rIns="0" bIns="0" rtlCol="0">
            <a:spAutoFit/>
          </a:bodyPr>
          <a:lstStyle/>
          <a:p>
            <a:pPr marL="12700">
              <a:lnSpc>
                <a:spcPct val="100000"/>
              </a:lnSpc>
              <a:spcBef>
                <a:spcPts val="100"/>
              </a:spcBef>
            </a:pPr>
            <a:r>
              <a:rPr sz="2800" b="1" spc="-5" dirty="0">
                <a:latin typeface="Hiragino Kaku Gothic Pro W3" panose="020B0300000000000000" pitchFamily="34" charset="-128"/>
                <a:ea typeface="Hiragino Kaku Gothic Pro W3" panose="020B0300000000000000" pitchFamily="34" charset="-128"/>
              </a:rPr>
              <a:t>気になることがあれば、チャットからお気軽にお問合せください</a:t>
            </a:r>
            <a:endParaRPr sz="2800" b="1" dirty="0">
              <a:latin typeface="Hiragino Kaku Gothic Pro W3" panose="020B0300000000000000" pitchFamily="34" charset="-128"/>
              <a:ea typeface="Hiragino Kaku Gothic Pro W3" panose="020B0300000000000000" pitchFamily="34" charset="-128"/>
            </a:endParaRPr>
          </a:p>
        </p:txBody>
      </p:sp>
      <p:pic>
        <p:nvPicPr>
          <p:cNvPr id="4" name="object 4"/>
          <p:cNvPicPr/>
          <p:nvPr/>
        </p:nvPicPr>
        <p:blipFill>
          <a:blip r:embed="rId2" cstate="print"/>
          <a:stretch>
            <a:fillRect/>
          </a:stretch>
        </p:blipFill>
        <p:spPr>
          <a:xfrm>
            <a:off x="2133372" y="2331990"/>
            <a:ext cx="8738053" cy="4410158"/>
          </a:xfrm>
          <a:prstGeom prst="rect">
            <a:avLst/>
          </a:prstGeom>
        </p:spPr>
      </p:pic>
      <p:pic>
        <p:nvPicPr>
          <p:cNvPr id="5" name="object 5"/>
          <p:cNvPicPr/>
          <p:nvPr/>
        </p:nvPicPr>
        <p:blipFill>
          <a:blip r:embed="rId3" cstate="print"/>
          <a:stretch>
            <a:fillRect/>
          </a:stretch>
        </p:blipFill>
        <p:spPr>
          <a:xfrm>
            <a:off x="4851454" y="7664291"/>
            <a:ext cx="330756" cy="302805"/>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38</a:t>
            </a:fld>
            <a:endParaRPr spc="-25" dirty="0">
              <a:ea typeface="Hiragino Kaku Gothic Pro W3" panose="020B0300000000000000" pitchFamily="34" charset="-128"/>
            </a:endParaRPr>
          </a:p>
        </p:txBody>
      </p:sp>
      <p:sp>
        <p:nvSpPr>
          <p:cNvPr id="8" name="object 53">
            <a:extLst>
              <a:ext uri="{FF2B5EF4-FFF2-40B4-BE49-F238E27FC236}">
                <a16:creationId xmlns:a16="http://schemas.microsoft.com/office/drawing/2014/main" id="{13B44AD0-687E-6447-BE76-9445FA9A7C8D}"/>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409666" y="5119627"/>
            <a:ext cx="8185784" cy="1611630"/>
            <a:chOff x="2409666" y="5119627"/>
            <a:chExt cx="8185784" cy="1611630"/>
          </a:xfrm>
        </p:grpSpPr>
        <p:sp>
          <p:nvSpPr>
            <p:cNvPr id="4" name="object 4"/>
            <p:cNvSpPr/>
            <p:nvPr/>
          </p:nvSpPr>
          <p:spPr>
            <a:xfrm>
              <a:off x="2561705" y="5609883"/>
              <a:ext cx="297180" cy="297180"/>
            </a:xfrm>
            <a:custGeom>
              <a:avLst/>
              <a:gdLst/>
              <a:ahLst/>
              <a:cxnLst/>
              <a:rect l="l" t="t" r="r" b="b"/>
              <a:pathLst>
                <a:path w="297180" h="297179">
                  <a:moveTo>
                    <a:pt x="148521" y="0"/>
                  </a:moveTo>
                  <a:lnTo>
                    <a:pt x="195467" y="7572"/>
                  </a:lnTo>
                  <a:lnTo>
                    <a:pt x="236238" y="28657"/>
                  </a:lnTo>
                  <a:lnTo>
                    <a:pt x="268388" y="60809"/>
                  </a:lnTo>
                  <a:lnTo>
                    <a:pt x="289471" y="101579"/>
                  </a:lnTo>
                  <a:lnTo>
                    <a:pt x="297042" y="148521"/>
                  </a:lnTo>
                  <a:lnTo>
                    <a:pt x="289471" y="195467"/>
                  </a:lnTo>
                  <a:lnTo>
                    <a:pt x="268388" y="236238"/>
                  </a:lnTo>
                  <a:lnTo>
                    <a:pt x="236238" y="268388"/>
                  </a:lnTo>
                  <a:lnTo>
                    <a:pt x="195467" y="289471"/>
                  </a:lnTo>
                  <a:lnTo>
                    <a:pt x="148521" y="297042"/>
                  </a:lnTo>
                  <a:lnTo>
                    <a:pt x="101574" y="289471"/>
                  </a:lnTo>
                  <a:lnTo>
                    <a:pt x="60803" y="268388"/>
                  </a:lnTo>
                  <a:lnTo>
                    <a:pt x="28654" y="236238"/>
                  </a:lnTo>
                  <a:lnTo>
                    <a:pt x="7571" y="195467"/>
                  </a:lnTo>
                  <a:lnTo>
                    <a:pt x="0" y="148521"/>
                  </a:lnTo>
                  <a:lnTo>
                    <a:pt x="7571" y="101579"/>
                  </a:lnTo>
                  <a:lnTo>
                    <a:pt x="28654" y="60809"/>
                  </a:lnTo>
                  <a:lnTo>
                    <a:pt x="60803" y="28657"/>
                  </a:lnTo>
                  <a:lnTo>
                    <a:pt x="101574" y="7572"/>
                  </a:lnTo>
                  <a:lnTo>
                    <a:pt x="148521" y="0"/>
                  </a:lnTo>
                  <a:close/>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2429692" y="5983032"/>
              <a:ext cx="561340" cy="442595"/>
            </a:xfrm>
            <a:custGeom>
              <a:avLst/>
              <a:gdLst/>
              <a:ahLst/>
              <a:cxnLst/>
              <a:rect l="l" t="t" r="r" b="b"/>
              <a:pathLst>
                <a:path w="561339" h="442595">
                  <a:moveTo>
                    <a:pt x="0" y="442540"/>
                  </a:moveTo>
                  <a:lnTo>
                    <a:pt x="0" y="159826"/>
                  </a:lnTo>
                  <a:lnTo>
                    <a:pt x="8147" y="109307"/>
                  </a:lnTo>
                  <a:lnTo>
                    <a:pt x="30835" y="65433"/>
                  </a:lnTo>
                  <a:lnTo>
                    <a:pt x="65431" y="30836"/>
                  </a:lnTo>
                  <a:lnTo>
                    <a:pt x="109301" y="8147"/>
                  </a:lnTo>
                  <a:lnTo>
                    <a:pt x="159813" y="0"/>
                  </a:lnTo>
                  <a:lnTo>
                    <a:pt x="401246" y="0"/>
                  </a:lnTo>
                  <a:lnTo>
                    <a:pt x="451765" y="8147"/>
                  </a:lnTo>
                  <a:lnTo>
                    <a:pt x="495639" y="30836"/>
                  </a:lnTo>
                  <a:lnTo>
                    <a:pt x="530236" y="65433"/>
                  </a:lnTo>
                  <a:lnTo>
                    <a:pt x="552925" y="109307"/>
                  </a:lnTo>
                  <a:lnTo>
                    <a:pt x="561073" y="159826"/>
                  </a:lnTo>
                  <a:lnTo>
                    <a:pt x="561073" y="44254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2749914" y="6161048"/>
              <a:ext cx="758825" cy="475615"/>
            </a:xfrm>
            <a:custGeom>
              <a:avLst/>
              <a:gdLst/>
              <a:ahLst/>
              <a:cxnLst/>
              <a:rect l="l" t="t" r="r" b="b"/>
              <a:pathLst>
                <a:path w="758825" h="475615">
                  <a:moveTo>
                    <a:pt x="0" y="475473"/>
                  </a:moveTo>
                  <a:lnTo>
                    <a:pt x="758434" y="475473"/>
                  </a:lnTo>
                  <a:lnTo>
                    <a:pt x="758434" y="0"/>
                  </a:lnTo>
                  <a:lnTo>
                    <a:pt x="0" y="0"/>
                  </a:lnTo>
                  <a:lnTo>
                    <a:pt x="0" y="475473"/>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659469" y="6140449"/>
              <a:ext cx="939800" cy="556895"/>
            </a:xfrm>
            <a:custGeom>
              <a:avLst/>
              <a:gdLst/>
              <a:ahLst/>
              <a:cxnLst/>
              <a:rect l="l" t="t" r="r" b="b"/>
              <a:pathLst>
                <a:path w="939800" h="556895">
                  <a:moveTo>
                    <a:pt x="939317" y="496074"/>
                  </a:moveTo>
                  <a:lnTo>
                    <a:pt x="868260" y="496074"/>
                  </a:lnTo>
                  <a:lnTo>
                    <a:pt x="868260" y="39979"/>
                  </a:lnTo>
                  <a:lnTo>
                    <a:pt x="828205" y="39979"/>
                  </a:lnTo>
                  <a:lnTo>
                    <a:pt x="828205" y="496074"/>
                  </a:lnTo>
                  <a:lnTo>
                    <a:pt x="109816" y="496074"/>
                  </a:lnTo>
                  <a:lnTo>
                    <a:pt x="109816" y="39370"/>
                  </a:lnTo>
                  <a:lnTo>
                    <a:pt x="868260" y="39370"/>
                  </a:lnTo>
                  <a:lnTo>
                    <a:pt x="868260" y="0"/>
                  </a:lnTo>
                  <a:lnTo>
                    <a:pt x="69761" y="0"/>
                  </a:lnTo>
                  <a:lnTo>
                    <a:pt x="69761" y="39370"/>
                  </a:lnTo>
                  <a:lnTo>
                    <a:pt x="69761" y="496074"/>
                  </a:lnTo>
                  <a:lnTo>
                    <a:pt x="0" y="496074"/>
                  </a:lnTo>
                  <a:lnTo>
                    <a:pt x="0" y="556806"/>
                  </a:lnTo>
                  <a:lnTo>
                    <a:pt x="939317" y="556806"/>
                  </a:lnTo>
                  <a:lnTo>
                    <a:pt x="939317" y="496074"/>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8" name="object 8"/>
            <p:cNvPicPr/>
            <p:nvPr/>
          </p:nvPicPr>
          <p:blipFill>
            <a:blip r:embed="rId2" cstate="print"/>
            <a:stretch>
              <a:fillRect/>
            </a:stretch>
          </p:blipFill>
          <p:spPr>
            <a:xfrm>
              <a:off x="3201804" y="5699061"/>
              <a:ext cx="1691940" cy="179078"/>
            </a:xfrm>
            <a:prstGeom prst="rect">
              <a:avLst/>
            </a:prstGeom>
          </p:spPr>
        </p:pic>
        <p:pic>
          <p:nvPicPr>
            <p:cNvPr id="9" name="object 9"/>
            <p:cNvPicPr/>
            <p:nvPr/>
          </p:nvPicPr>
          <p:blipFill>
            <a:blip r:embed="rId3" cstate="print"/>
            <a:stretch>
              <a:fillRect/>
            </a:stretch>
          </p:blipFill>
          <p:spPr>
            <a:xfrm>
              <a:off x="3060001" y="6246322"/>
              <a:ext cx="138249" cy="136956"/>
            </a:xfrm>
            <a:prstGeom prst="rect">
              <a:avLst/>
            </a:prstGeom>
          </p:spPr>
        </p:pic>
        <p:sp>
          <p:nvSpPr>
            <p:cNvPr id="10" name="object 10"/>
            <p:cNvSpPr/>
            <p:nvPr/>
          </p:nvSpPr>
          <p:spPr>
            <a:xfrm>
              <a:off x="5581450" y="5119627"/>
              <a:ext cx="1654175" cy="1235075"/>
            </a:xfrm>
            <a:custGeom>
              <a:avLst/>
              <a:gdLst/>
              <a:ahLst/>
              <a:cxnLst/>
              <a:rect l="l" t="t" r="r" b="b"/>
              <a:pathLst>
                <a:path w="1654175" h="1235075">
                  <a:moveTo>
                    <a:pt x="854304" y="0"/>
                  </a:moveTo>
                  <a:lnTo>
                    <a:pt x="806852" y="324"/>
                  </a:lnTo>
                  <a:lnTo>
                    <a:pt x="758953" y="4338"/>
                  </a:lnTo>
                  <a:lnTo>
                    <a:pt x="710771" y="12151"/>
                  </a:lnTo>
                  <a:lnTo>
                    <a:pt x="662840" y="23880"/>
                  </a:lnTo>
                  <a:lnTo>
                    <a:pt x="616444" y="39159"/>
                  </a:lnTo>
                  <a:lnTo>
                    <a:pt x="571736" y="57838"/>
                  </a:lnTo>
                  <a:lnTo>
                    <a:pt x="528871" y="79769"/>
                  </a:lnTo>
                  <a:lnTo>
                    <a:pt x="488003" y="104803"/>
                  </a:lnTo>
                  <a:lnTo>
                    <a:pt x="449288" y="132791"/>
                  </a:lnTo>
                  <a:lnTo>
                    <a:pt x="412880" y="163586"/>
                  </a:lnTo>
                  <a:lnTo>
                    <a:pt x="378933" y="197037"/>
                  </a:lnTo>
                  <a:lnTo>
                    <a:pt x="347602" y="232997"/>
                  </a:lnTo>
                  <a:lnTo>
                    <a:pt x="319042" y="271317"/>
                  </a:lnTo>
                  <a:lnTo>
                    <a:pt x="293408" y="311847"/>
                  </a:lnTo>
                  <a:lnTo>
                    <a:pt x="270853" y="354440"/>
                  </a:lnTo>
                  <a:lnTo>
                    <a:pt x="251533" y="398946"/>
                  </a:lnTo>
                  <a:lnTo>
                    <a:pt x="235602" y="445217"/>
                  </a:lnTo>
                  <a:lnTo>
                    <a:pt x="223215" y="493104"/>
                  </a:lnTo>
                  <a:lnTo>
                    <a:pt x="180264" y="516604"/>
                  </a:lnTo>
                  <a:lnTo>
                    <a:pt x="141436" y="544618"/>
                  </a:lnTo>
                  <a:lnTo>
                    <a:pt x="106909" y="576660"/>
                  </a:lnTo>
                  <a:lnTo>
                    <a:pt x="76860" y="612243"/>
                  </a:lnTo>
                  <a:lnTo>
                    <a:pt x="51467" y="650879"/>
                  </a:lnTo>
                  <a:lnTo>
                    <a:pt x="30907" y="692082"/>
                  </a:lnTo>
                  <a:lnTo>
                    <a:pt x="15358" y="735365"/>
                  </a:lnTo>
                  <a:lnTo>
                    <a:pt x="4996" y="780241"/>
                  </a:lnTo>
                  <a:lnTo>
                    <a:pt x="0" y="826223"/>
                  </a:lnTo>
                  <a:lnTo>
                    <a:pt x="545" y="872825"/>
                  </a:lnTo>
                  <a:lnTo>
                    <a:pt x="6811" y="919558"/>
                  </a:lnTo>
                  <a:lnTo>
                    <a:pt x="18974" y="965937"/>
                  </a:lnTo>
                  <a:lnTo>
                    <a:pt x="37211" y="1011475"/>
                  </a:lnTo>
                  <a:lnTo>
                    <a:pt x="62260" y="1056688"/>
                  </a:lnTo>
                  <a:lnTo>
                    <a:pt x="92718" y="1097724"/>
                  </a:lnTo>
                  <a:lnTo>
                    <a:pt x="128065" y="1134177"/>
                  </a:lnTo>
                  <a:lnTo>
                    <a:pt x="167782" y="1165644"/>
                  </a:lnTo>
                  <a:lnTo>
                    <a:pt x="211350" y="1191721"/>
                  </a:lnTo>
                  <a:lnTo>
                    <a:pt x="258249" y="1212003"/>
                  </a:lnTo>
                  <a:lnTo>
                    <a:pt x="307960" y="1226085"/>
                  </a:lnTo>
                  <a:lnTo>
                    <a:pt x="307960" y="1033492"/>
                  </a:lnTo>
                  <a:lnTo>
                    <a:pt x="266689" y="1009770"/>
                  </a:lnTo>
                  <a:lnTo>
                    <a:pt x="232928" y="978368"/>
                  </a:lnTo>
                  <a:lnTo>
                    <a:pt x="207311" y="940902"/>
                  </a:lnTo>
                  <a:lnTo>
                    <a:pt x="190475" y="898989"/>
                  </a:lnTo>
                  <a:lnTo>
                    <a:pt x="183055" y="854247"/>
                  </a:lnTo>
                  <a:lnTo>
                    <a:pt x="185685" y="808293"/>
                  </a:lnTo>
                  <a:lnTo>
                    <a:pt x="199002" y="762743"/>
                  </a:lnTo>
                  <a:lnTo>
                    <a:pt x="223793" y="720003"/>
                  </a:lnTo>
                  <a:lnTo>
                    <a:pt x="257356" y="684977"/>
                  </a:lnTo>
                  <a:lnTo>
                    <a:pt x="297894" y="658774"/>
                  </a:lnTo>
                  <a:lnTo>
                    <a:pt x="343609" y="642503"/>
                  </a:lnTo>
                  <a:lnTo>
                    <a:pt x="392706" y="637272"/>
                  </a:lnTo>
                  <a:lnTo>
                    <a:pt x="392706" y="622968"/>
                  </a:lnTo>
                  <a:lnTo>
                    <a:pt x="395302" y="574983"/>
                  </a:lnTo>
                  <a:lnTo>
                    <a:pt x="402908" y="528500"/>
                  </a:lnTo>
                  <a:lnTo>
                    <a:pt x="415254" y="483785"/>
                  </a:lnTo>
                  <a:lnTo>
                    <a:pt x="432066" y="441107"/>
                  </a:lnTo>
                  <a:lnTo>
                    <a:pt x="453073" y="400734"/>
                  </a:lnTo>
                  <a:lnTo>
                    <a:pt x="478003" y="362933"/>
                  </a:lnTo>
                  <a:lnTo>
                    <a:pt x="506583" y="327974"/>
                  </a:lnTo>
                  <a:lnTo>
                    <a:pt x="538543" y="296124"/>
                  </a:lnTo>
                  <a:lnTo>
                    <a:pt x="573610" y="267651"/>
                  </a:lnTo>
                  <a:lnTo>
                    <a:pt x="611512" y="242823"/>
                  </a:lnTo>
                  <a:lnTo>
                    <a:pt x="651978" y="221908"/>
                  </a:lnTo>
                  <a:lnTo>
                    <a:pt x="694734" y="205174"/>
                  </a:lnTo>
                  <a:lnTo>
                    <a:pt x="739510" y="192890"/>
                  </a:lnTo>
                  <a:lnTo>
                    <a:pt x="786033" y="185322"/>
                  </a:lnTo>
                  <a:lnTo>
                    <a:pt x="834032" y="182740"/>
                  </a:lnTo>
                  <a:lnTo>
                    <a:pt x="881891" y="185350"/>
                  </a:lnTo>
                  <a:lnTo>
                    <a:pt x="928589" y="193029"/>
                  </a:lnTo>
                  <a:lnTo>
                    <a:pt x="973785" y="205556"/>
                  </a:lnTo>
                  <a:lnTo>
                    <a:pt x="1017135" y="222707"/>
                  </a:lnTo>
                  <a:lnTo>
                    <a:pt x="1058297" y="244258"/>
                  </a:lnTo>
                  <a:lnTo>
                    <a:pt x="1096929" y="269986"/>
                  </a:lnTo>
                  <a:lnTo>
                    <a:pt x="1132688" y="299669"/>
                  </a:lnTo>
                  <a:lnTo>
                    <a:pt x="1165232" y="333082"/>
                  </a:lnTo>
                  <a:lnTo>
                    <a:pt x="1194219" y="370004"/>
                  </a:lnTo>
                  <a:lnTo>
                    <a:pt x="1219306" y="410210"/>
                  </a:lnTo>
                  <a:lnTo>
                    <a:pt x="1240150" y="453478"/>
                  </a:lnTo>
                  <a:lnTo>
                    <a:pt x="1057453" y="453478"/>
                  </a:lnTo>
                  <a:lnTo>
                    <a:pt x="1164216" y="637272"/>
                  </a:lnTo>
                  <a:lnTo>
                    <a:pt x="1274272" y="637272"/>
                  </a:lnTo>
                  <a:lnTo>
                    <a:pt x="1321454" y="645420"/>
                  </a:lnTo>
                  <a:lnTo>
                    <a:pt x="1364129" y="663346"/>
                  </a:lnTo>
                  <a:lnTo>
                    <a:pt x="1401164" y="689781"/>
                  </a:lnTo>
                  <a:lnTo>
                    <a:pt x="1431421" y="723453"/>
                  </a:lnTo>
                  <a:lnTo>
                    <a:pt x="1453766" y="763093"/>
                  </a:lnTo>
                  <a:lnTo>
                    <a:pt x="1467062" y="807428"/>
                  </a:lnTo>
                  <a:lnTo>
                    <a:pt x="1470174" y="855189"/>
                  </a:lnTo>
                  <a:lnTo>
                    <a:pt x="1462630" y="901102"/>
                  </a:lnTo>
                  <a:lnTo>
                    <a:pt x="1445537" y="942837"/>
                  </a:lnTo>
                  <a:lnTo>
                    <a:pt x="1420128" y="979315"/>
                  </a:lnTo>
                  <a:lnTo>
                    <a:pt x="1387633" y="1009458"/>
                  </a:lnTo>
                  <a:lnTo>
                    <a:pt x="1349286" y="1032189"/>
                  </a:lnTo>
                  <a:lnTo>
                    <a:pt x="1306316" y="1046430"/>
                  </a:lnTo>
                  <a:lnTo>
                    <a:pt x="1259957" y="1051103"/>
                  </a:lnTo>
                  <a:lnTo>
                    <a:pt x="991417" y="1051103"/>
                  </a:lnTo>
                  <a:lnTo>
                    <a:pt x="885765" y="1234897"/>
                  </a:lnTo>
                  <a:lnTo>
                    <a:pt x="1261068" y="1234897"/>
                  </a:lnTo>
                  <a:lnTo>
                    <a:pt x="1310082" y="1232340"/>
                  </a:lnTo>
                  <a:lnTo>
                    <a:pt x="1357320" y="1223901"/>
                  </a:lnTo>
                  <a:lnTo>
                    <a:pt x="1402411" y="1209950"/>
                  </a:lnTo>
                  <a:lnTo>
                    <a:pt x="1444988" y="1190856"/>
                  </a:lnTo>
                  <a:lnTo>
                    <a:pt x="1484679" y="1166989"/>
                  </a:lnTo>
                  <a:lnTo>
                    <a:pt x="1521115" y="1138720"/>
                  </a:lnTo>
                  <a:lnTo>
                    <a:pt x="1553926" y="1106416"/>
                  </a:lnTo>
                  <a:lnTo>
                    <a:pt x="1582742" y="1070448"/>
                  </a:lnTo>
                  <a:lnTo>
                    <a:pt x="1607195" y="1031186"/>
                  </a:lnTo>
                  <a:lnTo>
                    <a:pt x="1626914" y="989000"/>
                  </a:lnTo>
                  <a:lnTo>
                    <a:pt x="1641528" y="944257"/>
                  </a:lnTo>
                  <a:lnTo>
                    <a:pt x="1650670" y="897330"/>
                  </a:lnTo>
                  <a:lnTo>
                    <a:pt x="1653968" y="848586"/>
                  </a:lnTo>
                  <a:lnTo>
                    <a:pt x="1651363" y="800354"/>
                  </a:lnTo>
                  <a:lnTo>
                    <a:pt x="1642997" y="753526"/>
                  </a:lnTo>
                  <a:lnTo>
                    <a:pt x="1629143" y="708527"/>
                  </a:lnTo>
                  <a:lnTo>
                    <a:pt x="1610071" y="665785"/>
                  </a:lnTo>
                  <a:lnTo>
                    <a:pt x="1586053" y="625723"/>
                  </a:lnTo>
                  <a:lnTo>
                    <a:pt x="1557361" y="588769"/>
                  </a:lnTo>
                  <a:lnTo>
                    <a:pt x="1524268" y="555347"/>
                  </a:lnTo>
                  <a:lnTo>
                    <a:pt x="1487043" y="525884"/>
                  </a:lnTo>
                  <a:lnTo>
                    <a:pt x="1445960" y="500805"/>
                  </a:lnTo>
                  <a:lnTo>
                    <a:pt x="1434465" y="453363"/>
                  </a:lnTo>
                  <a:lnTo>
                    <a:pt x="1419585" y="407647"/>
                  </a:lnTo>
                  <a:lnTo>
                    <a:pt x="1401482" y="363766"/>
                  </a:lnTo>
                  <a:lnTo>
                    <a:pt x="1380321" y="321830"/>
                  </a:lnTo>
                  <a:lnTo>
                    <a:pt x="1356263" y="281948"/>
                  </a:lnTo>
                  <a:lnTo>
                    <a:pt x="1329474" y="244228"/>
                  </a:lnTo>
                  <a:lnTo>
                    <a:pt x="1300115" y="208781"/>
                  </a:lnTo>
                  <a:lnTo>
                    <a:pt x="1268350" y="175714"/>
                  </a:lnTo>
                  <a:lnTo>
                    <a:pt x="1234343" y="145137"/>
                  </a:lnTo>
                  <a:lnTo>
                    <a:pt x="1198256" y="117159"/>
                  </a:lnTo>
                  <a:lnTo>
                    <a:pt x="1160254" y="91890"/>
                  </a:lnTo>
                  <a:lnTo>
                    <a:pt x="1120498" y="69438"/>
                  </a:lnTo>
                  <a:lnTo>
                    <a:pt x="1079154" y="49912"/>
                  </a:lnTo>
                  <a:lnTo>
                    <a:pt x="1036383" y="33422"/>
                  </a:lnTo>
                  <a:lnTo>
                    <a:pt x="992349" y="20077"/>
                  </a:lnTo>
                  <a:lnTo>
                    <a:pt x="947216" y="9985"/>
                  </a:lnTo>
                  <a:lnTo>
                    <a:pt x="901146" y="3256"/>
                  </a:lnTo>
                  <a:lnTo>
                    <a:pt x="854304" y="0"/>
                  </a:lnTo>
                  <a:close/>
                </a:path>
              </a:pathLst>
            </a:custGeom>
            <a:solidFill>
              <a:srgbClr val="EAF0F6"/>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6032112" y="5677355"/>
              <a:ext cx="752475" cy="981075"/>
            </a:xfrm>
            <a:custGeom>
              <a:avLst/>
              <a:gdLst/>
              <a:ahLst/>
              <a:cxnLst/>
              <a:rect l="l" t="t" r="r" b="b"/>
              <a:pathLst>
                <a:path w="752475" h="981075">
                  <a:moveTo>
                    <a:pt x="752477" y="0"/>
                  </a:moveTo>
                  <a:lnTo>
                    <a:pt x="0" y="0"/>
                  </a:lnTo>
                  <a:lnTo>
                    <a:pt x="0" y="980925"/>
                  </a:lnTo>
                  <a:lnTo>
                    <a:pt x="752477" y="980925"/>
                  </a:lnTo>
                  <a:lnTo>
                    <a:pt x="752477"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6032112" y="5677356"/>
              <a:ext cx="752475" cy="981075"/>
            </a:xfrm>
            <a:custGeom>
              <a:avLst/>
              <a:gdLst/>
              <a:ahLst/>
              <a:cxnLst/>
              <a:rect l="l" t="t" r="r" b="b"/>
              <a:pathLst>
                <a:path w="752475" h="981075">
                  <a:moveTo>
                    <a:pt x="0" y="980925"/>
                  </a:moveTo>
                  <a:lnTo>
                    <a:pt x="752477" y="980925"/>
                  </a:lnTo>
                  <a:lnTo>
                    <a:pt x="752477" y="0"/>
                  </a:lnTo>
                  <a:lnTo>
                    <a:pt x="0" y="0"/>
                  </a:lnTo>
                  <a:lnTo>
                    <a:pt x="0" y="980925"/>
                  </a:lnTo>
                  <a:close/>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6214640" y="5877542"/>
              <a:ext cx="386715" cy="0"/>
            </a:xfrm>
            <a:custGeom>
              <a:avLst/>
              <a:gdLst/>
              <a:ahLst/>
              <a:cxnLst/>
              <a:rect l="l" t="t" r="r" b="b"/>
              <a:pathLst>
                <a:path w="386715">
                  <a:moveTo>
                    <a:pt x="386245" y="0"/>
                  </a:moveTo>
                  <a:lnTo>
                    <a:pt x="0" y="0"/>
                  </a:lnTo>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6214640" y="5877542"/>
              <a:ext cx="386715" cy="0"/>
            </a:xfrm>
            <a:custGeom>
              <a:avLst/>
              <a:gdLst/>
              <a:ahLst/>
              <a:cxnLst/>
              <a:rect l="l" t="t" r="r" b="b"/>
              <a:pathLst>
                <a:path w="386715">
                  <a:moveTo>
                    <a:pt x="0" y="0"/>
                  </a:moveTo>
                  <a:lnTo>
                    <a:pt x="386245" y="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6214640" y="6028273"/>
              <a:ext cx="386715" cy="0"/>
            </a:xfrm>
            <a:custGeom>
              <a:avLst/>
              <a:gdLst/>
              <a:ahLst/>
              <a:cxnLst/>
              <a:rect l="l" t="t" r="r" b="b"/>
              <a:pathLst>
                <a:path w="386715">
                  <a:moveTo>
                    <a:pt x="386245" y="0"/>
                  </a:moveTo>
                  <a:lnTo>
                    <a:pt x="0" y="0"/>
                  </a:lnTo>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6214640" y="6028273"/>
              <a:ext cx="386715" cy="0"/>
            </a:xfrm>
            <a:custGeom>
              <a:avLst/>
              <a:gdLst/>
              <a:ahLst/>
              <a:cxnLst/>
              <a:rect l="l" t="t" r="r" b="b"/>
              <a:pathLst>
                <a:path w="386715">
                  <a:moveTo>
                    <a:pt x="0" y="0"/>
                  </a:moveTo>
                  <a:lnTo>
                    <a:pt x="386245" y="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6214640" y="6179004"/>
              <a:ext cx="386715" cy="0"/>
            </a:xfrm>
            <a:custGeom>
              <a:avLst/>
              <a:gdLst/>
              <a:ahLst/>
              <a:cxnLst/>
              <a:rect l="l" t="t" r="r" b="b"/>
              <a:pathLst>
                <a:path w="386715">
                  <a:moveTo>
                    <a:pt x="386245" y="0"/>
                  </a:moveTo>
                  <a:lnTo>
                    <a:pt x="0" y="0"/>
                  </a:lnTo>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6214640" y="6179004"/>
              <a:ext cx="386715" cy="0"/>
            </a:xfrm>
            <a:custGeom>
              <a:avLst/>
              <a:gdLst/>
              <a:ahLst/>
              <a:cxnLst/>
              <a:rect l="l" t="t" r="r" b="b"/>
              <a:pathLst>
                <a:path w="386715">
                  <a:moveTo>
                    <a:pt x="0" y="0"/>
                  </a:moveTo>
                  <a:lnTo>
                    <a:pt x="386245" y="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3529016" y="6434961"/>
              <a:ext cx="2734310" cy="0"/>
            </a:xfrm>
            <a:custGeom>
              <a:avLst/>
              <a:gdLst/>
              <a:ahLst/>
              <a:cxnLst/>
              <a:rect l="l" t="t" r="r" b="b"/>
              <a:pathLst>
                <a:path w="2734310">
                  <a:moveTo>
                    <a:pt x="0" y="0"/>
                  </a:moveTo>
                  <a:lnTo>
                    <a:pt x="2733979" y="0"/>
                  </a:lnTo>
                </a:path>
              </a:pathLst>
            </a:custGeom>
            <a:ln w="25841">
              <a:solidFill>
                <a:srgbClr val="0D64C9"/>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4385651" y="6243739"/>
              <a:ext cx="747395" cy="384175"/>
            </a:xfrm>
            <a:custGeom>
              <a:avLst/>
              <a:gdLst/>
              <a:ahLst/>
              <a:cxnLst/>
              <a:rect l="l" t="t" r="r" b="b"/>
              <a:pathLst>
                <a:path w="747395" h="384175">
                  <a:moveTo>
                    <a:pt x="746805" y="0"/>
                  </a:moveTo>
                  <a:lnTo>
                    <a:pt x="0" y="0"/>
                  </a:lnTo>
                  <a:lnTo>
                    <a:pt x="0" y="383739"/>
                  </a:lnTo>
                  <a:lnTo>
                    <a:pt x="746805" y="383739"/>
                  </a:lnTo>
                  <a:lnTo>
                    <a:pt x="746805" y="0"/>
                  </a:lnTo>
                  <a:close/>
                </a:path>
              </a:pathLst>
            </a:custGeom>
            <a:solidFill>
              <a:srgbClr val="0D64C9"/>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4560267" y="6341892"/>
              <a:ext cx="399415" cy="185420"/>
            </a:xfrm>
            <a:custGeom>
              <a:avLst/>
              <a:gdLst/>
              <a:ahLst/>
              <a:cxnLst/>
              <a:rect l="l" t="t" r="r" b="b"/>
              <a:pathLst>
                <a:path w="399414" h="185420">
                  <a:moveTo>
                    <a:pt x="287223" y="137215"/>
                  </a:moveTo>
                  <a:lnTo>
                    <a:pt x="263965" y="137215"/>
                  </a:lnTo>
                  <a:lnTo>
                    <a:pt x="264018" y="158564"/>
                  </a:lnTo>
                  <a:lnTo>
                    <a:pt x="265437" y="169811"/>
                  </a:lnTo>
                  <a:lnTo>
                    <a:pt x="270506" y="177333"/>
                  </a:lnTo>
                  <a:lnTo>
                    <a:pt x="280154" y="181367"/>
                  </a:lnTo>
                  <a:lnTo>
                    <a:pt x="295362" y="182566"/>
                  </a:lnTo>
                  <a:lnTo>
                    <a:pt x="326759" y="182566"/>
                  </a:lnTo>
                  <a:lnTo>
                    <a:pt x="337969" y="181494"/>
                  </a:lnTo>
                  <a:lnTo>
                    <a:pt x="345800" y="177479"/>
                  </a:lnTo>
                  <a:lnTo>
                    <a:pt x="350797" y="169321"/>
                  </a:lnTo>
                  <a:lnTo>
                    <a:pt x="351872" y="163960"/>
                  </a:lnTo>
                  <a:lnTo>
                    <a:pt x="324434" y="163960"/>
                  </a:lnTo>
                  <a:lnTo>
                    <a:pt x="297688" y="162798"/>
                  </a:lnTo>
                  <a:lnTo>
                    <a:pt x="287223" y="162798"/>
                  </a:lnTo>
                  <a:lnTo>
                    <a:pt x="287223" y="137215"/>
                  </a:lnTo>
                  <a:close/>
                </a:path>
                <a:path w="399414" h="185420">
                  <a:moveTo>
                    <a:pt x="239546" y="134890"/>
                  </a:moveTo>
                  <a:lnTo>
                    <a:pt x="235221" y="144901"/>
                  </a:lnTo>
                  <a:lnTo>
                    <a:pt x="229370" y="153931"/>
                  </a:lnTo>
                  <a:lnTo>
                    <a:pt x="222211" y="161872"/>
                  </a:lnTo>
                  <a:lnTo>
                    <a:pt x="213963" y="168612"/>
                  </a:lnTo>
                  <a:lnTo>
                    <a:pt x="232568" y="180240"/>
                  </a:lnTo>
                  <a:lnTo>
                    <a:pt x="241490" y="172446"/>
                  </a:lnTo>
                  <a:lnTo>
                    <a:pt x="248993" y="163234"/>
                  </a:lnTo>
                  <a:lnTo>
                    <a:pt x="254971" y="152932"/>
                  </a:lnTo>
                  <a:lnTo>
                    <a:pt x="259313" y="141866"/>
                  </a:lnTo>
                  <a:lnTo>
                    <a:pt x="239546" y="134890"/>
                  </a:lnTo>
                  <a:close/>
                </a:path>
                <a:path w="399414" h="185420">
                  <a:moveTo>
                    <a:pt x="366295" y="132563"/>
                  </a:moveTo>
                  <a:lnTo>
                    <a:pt x="347690" y="143029"/>
                  </a:lnTo>
                  <a:lnTo>
                    <a:pt x="356847" y="151787"/>
                  </a:lnTo>
                  <a:lnTo>
                    <a:pt x="365133" y="160763"/>
                  </a:lnTo>
                  <a:lnTo>
                    <a:pt x="372546" y="170175"/>
                  </a:lnTo>
                  <a:lnTo>
                    <a:pt x="379087" y="180240"/>
                  </a:lnTo>
                  <a:lnTo>
                    <a:pt x="398856" y="168612"/>
                  </a:lnTo>
                  <a:lnTo>
                    <a:pt x="391642" y="158564"/>
                  </a:lnTo>
                  <a:lnTo>
                    <a:pt x="383884" y="149280"/>
                  </a:lnTo>
                  <a:lnTo>
                    <a:pt x="375471" y="140649"/>
                  </a:lnTo>
                  <a:lnTo>
                    <a:pt x="366295" y="132563"/>
                  </a:lnTo>
                  <a:close/>
                </a:path>
                <a:path w="399414" h="185420">
                  <a:moveTo>
                    <a:pt x="333736" y="147681"/>
                  </a:moveTo>
                  <a:lnTo>
                    <a:pt x="332573" y="161635"/>
                  </a:lnTo>
                  <a:lnTo>
                    <a:pt x="331410" y="163960"/>
                  </a:lnTo>
                  <a:lnTo>
                    <a:pt x="351872" y="163960"/>
                  </a:lnTo>
                  <a:lnTo>
                    <a:pt x="353504" y="155821"/>
                  </a:lnTo>
                  <a:lnTo>
                    <a:pt x="339551" y="151169"/>
                  </a:lnTo>
                  <a:lnTo>
                    <a:pt x="333736" y="147681"/>
                  </a:lnTo>
                  <a:close/>
                </a:path>
                <a:path w="399414" h="185420">
                  <a:moveTo>
                    <a:pt x="308154" y="127913"/>
                  </a:moveTo>
                  <a:lnTo>
                    <a:pt x="290710" y="127913"/>
                  </a:lnTo>
                  <a:lnTo>
                    <a:pt x="282571" y="136052"/>
                  </a:lnTo>
                  <a:lnTo>
                    <a:pt x="284896" y="137215"/>
                  </a:lnTo>
                  <a:lnTo>
                    <a:pt x="287223" y="137215"/>
                  </a:lnTo>
                  <a:lnTo>
                    <a:pt x="294853" y="140922"/>
                  </a:lnTo>
                  <a:lnTo>
                    <a:pt x="302048" y="145064"/>
                  </a:lnTo>
                  <a:lnTo>
                    <a:pt x="308808" y="149643"/>
                  </a:lnTo>
                  <a:lnTo>
                    <a:pt x="315131" y="154658"/>
                  </a:lnTo>
                  <a:lnTo>
                    <a:pt x="329084" y="139541"/>
                  </a:lnTo>
                  <a:lnTo>
                    <a:pt x="322107" y="134890"/>
                  </a:lnTo>
                  <a:lnTo>
                    <a:pt x="308154" y="127913"/>
                  </a:lnTo>
                  <a:close/>
                </a:path>
                <a:path w="399414" h="185420">
                  <a:moveTo>
                    <a:pt x="372110" y="68607"/>
                  </a:moveTo>
                  <a:lnTo>
                    <a:pt x="241871" y="68607"/>
                  </a:lnTo>
                  <a:lnTo>
                    <a:pt x="241871" y="127913"/>
                  </a:lnTo>
                  <a:lnTo>
                    <a:pt x="372110" y="127913"/>
                  </a:lnTo>
                  <a:lnTo>
                    <a:pt x="372110" y="113958"/>
                  </a:lnTo>
                  <a:lnTo>
                    <a:pt x="263965" y="113958"/>
                  </a:lnTo>
                  <a:lnTo>
                    <a:pt x="263965" y="104655"/>
                  </a:lnTo>
                  <a:lnTo>
                    <a:pt x="372110" y="104655"/>
                  </a:lnTo>
                  <a:lnTo>
                    <a:pt x="372110" y="91865"/>
                  </a:lnTo>
                  <a:lnTo>
                    <a:pt x="263965" y="91865"/>
                  </a:lnTo>
                  <a:lnTo>
                    <a:pt x="263965" y="83724"/>
                  </a:lnTo>
                  <a:lnTo>
                    <a:pt x="372110" y="83724"/>
                  </a:lnTo>
                  <a:lnTo>
                    <a:pt x="372110" y="68607"/>
                  </a:lnTo>
                  <a:close/>
                </a:path>
                <a:path w="399414" h="185420">
                  <a:moveTo>
                    <a:pt x="372110" y="104655"/>
                  </a:moveTo>
                  <a:lnTo>
                    <a:pt x="348853" y="104655"/>
                  </a:lnTo>
                  <a:lnTo>
                    <a:pt x="348853" y="113958"/>
                  </a:lnTo>
                  <a:lnTo>
                    <a:pt x="372110" y="113958"/>
                  </a:lnTo>
                  <a:lnTo>
                    <a:pt x="372110" y="104655"/>
                  </a:lnTo>
                  <a:close/>
                </a:path>
                <a:path w="399414" h="185420">
                  <a:moveTo>
                    <a:pt x="372110" y="83724"/>
                  </a:moveTo>
                  <a:lnTo>
                    <a:pt x="348853" y="83724"/>
                  </a:lnTo>
                  <a:lnTo>
                    <a:pt x="348853" y="91865"/>
                  </a:lnTo>
                  <a:lnTo>
                    <a:pt x="372110" y="91865"/>
                  </a:lnTo>
                  <a:lnTo>
                    <a:pt x="372110" y="83724"/>
                  </a:lnTo>
                  <a:close/>
                </a:path>
                <a:path w="399414" h="185420">
                  <a:moveTo>
                    <a:pt x="393042" y="41863"/>
                  </a:moveTo>
                  <a:lnTo>
                    <a:pt x="220940" y="41863"/>
                  </a:lnTo>
                  <a:lnTo>
                    <a:pt x="220940" y="60468"/>
                  </a:lnTo>
                  <a:lnTo>
                    <a:pt x="393042" y="60468"/>
                  </a:lnTo>
                  <a:lnTo>
                    <a:pt x="393042" y="41863"/>
                  </a:lnTo>
                  <a:close/>
                </a:path>
                <a:path w="399414" h="185420">
                  <a:moveTo>
                    <a:pt x="282571" y="29071"/>
                  </a:moveTo>
                  <a:lnTo>
                    <a:pt x="259313" y="29071"/>
                  </a:lnTo>
                  <a:lnTo>
                    <a:pt x="260477" y="32560"/>
                  </a:lnTo>
                  <a:lnTo>
                    <a:pt x="262802" y="37211"/>
                  </a:lnTo>
                  <a:lnTo>
                    <a:pt x="263965" y="41863"/>
                  </a:lnTo>
                  <a:lnTo>
                    <a:pt x="287223" y="41863"/>
                  </a:lnTo>
                  <a:lnTo>
                    <a:pt x="286059" y="37211"/>
                  </a:lnTo>
                  <a:lnTo>
                    <a:pt x="284896" y="33722"/>
                  </a:lnTo>
                  <a:lnTo>
                    <a:pt x="282571" y="29071"/>
                  </a:lnTo>
                  <a:close/>
                </a:path>
                <a:path w="399414" h="185420">
                  <a:moveTo>
                    <a:pt x="356993" y="29071"/>
                  </a:moveTo>
                  <a:lnTo>
                    <a:pt x="332573" y="29071"/>
                  </a:lnTo>
                  <a:lnTo>
                    <a:pt x="331410" y="32560"/>
                  </a:lnTo>
                  <a:lnTo>
                    <a:pt x="327921" y="38374"/>
                  </a:lnTo>
                  <a:lnTo>
                    <a:pt x="326759" y="41863"/>
                  </a:lnTo>
                  <a:lnTo>
                    <a:pt x="348853" y="41863"/>
                  </a:lnTo>
                  <a:lnTo>
                    <a:pt x="351179" y="38374"/>
                  </a:lnTo>
                  <a:lnTo>
                    <a:pt x="354667" y="33722"/>
                  </a:lnTo>
                  <a:lnTo>
                    <a:pt x="356993" y="29071"/>
                  </a:lnTo>
                  <a:close/>
                </a:path>
                <a:path w="399414" h="185420">
                  <a:moveTo>
                    <a:pt x="382576" y="10466"/>
                  </a:moveTo>
                  <a:lnTo>
                    <a:pt x="231405" y="10466"/>
                  </a:lnTo>
                  <a:lnTo>
                    <a:pt x="231405" y="29071"/>
                  </a:lnTo>
                  <a:lnTo>
                    <a:pt x="382576" y="29071"/>
                  </a:lnTo>
                  <a:lnTo>
                    <a:pt x="382576" y="10466"/>
                  </a:lnTo>
                  <a:close/>
                </a:path>
                <a:path w="399414" h="185420">
                  <a:moveTo>
                    <a:pt x="318618" y="0"/>
                  </a:moveTo>
                  <a:lnTo>
                    <a:pt x="295362" y="0"/>
                  </a:lnTo>
                  <a:lnTo>
                    <a:pt x="295362" y="10466"/>
                  </a:lnTo>
                  <a:lnTo>
                    <a:pt x="318618" y="10466"/>
                  </a:lnTo>
                  <a:lnTo>
                    <a:pt x="318618" y="0"/>
                  </a:lnTo>
                  <a:close/>
                </a:path>
                <a:path w="399414" h="185420">
                  <a:moveTo>
                    <a:pt x="167449" y="31396"/>
                  </a:moveTo>
                  <a:lnTo>
                    <a:pt x="144191" y="31396"/>
                  </a:lnTo>
                  <a:lnTo>
                    <a:pt x="144191" y="160473"/>
                  </a:lnTo>
                  <a:lnTo>
                    <a:pt x="143029" y="161635"/>
                  </a:lnTo>
                  <a:lnTo>
                    <a:pt x="113958" y="161635"/>
                  </a:lnTo>
                  <a:lnTo>
                    <a:pt x="117447" y="168612"/>
                  </a:lnTo>
                  <a:lnTo>
                    <a:pt x="120935" y="176752"/>
                  </a:lnTo>
                  <a:lnTo>
                    <a:pt x="122099" y="184892"/>
                  </a:lnTo>
                  <a:lnTo>
                    <a:pt x="130820" y="185310"/>
                  </a:lnTo>
                  <a:lnTo>
                    <a:pt x="139541" y="184747"/>
                  </a:lnTo>
                  <a:lnTo>
                    <a:pt x="167449" y="156984"/>
                  </a:lnTo>
                  <a:lnTo>
                    <a:pt x="167449" y="31396"/>
                  </a:lnTo>
                  <a:close/>
                </a:path>
                <a:path w="399414" h="185420">
                  <a:moveTo>
                    <a:pt x="167449" y="9302"/>
                  </a:moveTo>
                  <a:lnTo>
                    <a:pt x="0" y="9302"/>
                  </a:lnTo>
                  <a:lnTo>
                    <a:pt x="0" y="183729"/>
                  </a:lnTo>
                  <a:lnTo>
                    <a:pt x="23256" y="183729"/>
                  </a:lnTo>
                  <a:lnTo>
                    <a:pt x="23256" y="31396"/>
                  </a:lnTo>
                  <a:lnTo>
                    <a:pt x="167449" y="31396"/>
                  </a:lnTo>
                  <a:lnTo>
                    <a:pt x="167449" y="9302"/>
                  </a:lnTo>
                  <a:close/>
                </a:path>
                <a:path w="399414" h="185420">
                  <a:moveTo>
                    <a:pt x="123261" y="80236"/>
                  </a:moveTo>
                  <a:lnTo>
                    <a:pt x="43025" y="80236"/>
                  </a:lnTo>
                  <a:lnTo>
                    <a:pt x="43025" y="159310"/>
                  </a:lnTo>
                  <a:lnTo>
                    <a:pt x="65119" y="159310"/>
                  </a:lnTo>
                  <a:lnTo>
                    <a:pt x="65119" y="146518"/>
                  </a:lnTo>
                  <a:lnTo>
                    <a:pt x="123261" y="146518"/>
                  </a:lnTo>
                  <a:lnTo>
                    <a:pt x="123261" y="126749"/>
                  </a:lnTo>
                  <a:lnTo>
                    <a:pt x="65119" y="126749"/>
                  </a:lnTo>
                  <a:lnTo>
                    <a:pt x="65119" y="100004"/>
                  </a:lnTo>
                  <a:lnTo>
                    <a:pt x="123261" y="100004"/>
                  </a:lnTo>
                  <a:lnTo>
                    <a:pt x="123261" y="80236"/>
                  </a:lnTo>
                  <a:close/>
                </a:path>
                <a:path w="399414" h="185420">
                  <a:moveTo>
                    <a:pt x="123261" y="100004"/>
                  </a:moveTo>
                  <a:lnTo>
                    <a:pt x="102330" y="100004"/>
                  </a:lnTo>
                  <a:lnTo>
                    <a:pt x="102330" y="126749"/>
                  </a:lnTo>
                  <a:lnTo>
                    <a:pt x="123261" y="126749"/>
                  </a:lnTo>
                  <a:lnTo>
                    <a:pt x="123261" y="100004"/>
                  </a:lnTo>
                  <a:close/>
                </a:path>
                <a:path w="399414" h="185420">
                  <a:moveTo>
                    <a:pt x="132563" y="45350"/>
                  </a:moveTo>
                  <a:lnTo>
                    <a:pt x="34884" y="45350"/>
                  </a:lnTo>
                  <a:lnTo>
                    <a:pt x="34884" y="65119"/>
                  </a:lnTo>
                  <a:lnTo>
                    <a:pt x="132563" y="65119"/>
                  </a:lnTo>
                  <a:lnTo>
                    <a:pt x="132563" y="4535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10146046" y="5609883"/>
              <a:ext cx="297180" cy="297180"/>
            </a:xfrm>
            <a:custGeom>
              <a:avLst/>
              <a:gdLst/>
              <a:ahLst/>
              <a:cxnLst/>
              <a:rect l="l" t="t" r="r" b="b"/>
              <a:pathLst>
                <a:path w="297179" h="297179">
                  <a:moveTo>
                    <a:pt x="148521" y="0"/>
                  </a:moveTo>
                  <a:lnTo>
                    <a:pt x="195467" y="7572"/>
                  </a:lnTo>
                  <a:lnTo>
                    <a:pt x="236238" y="28657"/>
                  </a:lnTo>
                  <a:lnTo>
                    <a:pt x="268388" y="60809"/>
                  </a:lnTo>
                  <a:lnTo>
                    <a:pt x="289471" y="101579"/>
                  </a:lnTo>
                  <a:lnTo>
                    <a:pt x="297042" y="148521"/>
                  </a:lnTo>
                  <a:lnTo>
                    <a:pt x="289471" y="195467"/>
                  </a:lnTo>
                  <a:lnTo>
                    <a:pt x="268388" y="236238"/>
                  </a:lnTo>
                  <a:lnTo>
                    <a:pt x="236238" y="268388"/>
                  </a:lnTo>
                  <a:lnTo>
                    <a:pt x="195467" y="289471"/>
                  </a:lnTo>
                  <a:lnTo>
                    <a:pt x="148521" y="297042"/>
                  </a:lnTo>
                  <a:lnTo>
                    <a:pt x="101574" y="289471"/>
                  </a:lnTo>
                  <a:lnTo>
                    <a:pt x="60803" y="268388"/>
                  </a:lnTo>
                  <a:lnTo>
                    <a:pt x="28654" y="236238"/>
                  </a:lnTo>
                  <a:lnTo>
                    <a:pt x="7571" y="195467"/>
                  </a:lnTo>
                  <a:lnTo>
                    <a:pt x="0" y="148521"/>
                  </a:lnTo>
                  <a:lnTo>
                    <a:pt x="7571" y="101579"/>
                  </a:lnTo>
                  <a:lnTo>
                    <a:pt x="28654" y="60809"/>
                  </a:lnTo>
                  <a:lnTo>
                    <a:pt x="60803" y="28657"/>
                  </a:lnTo>
                  <a:lnTo>
                    <a:pt x="101574" y="7572"/>
                  </a:lnTo>
                  <a:lnTo>
                    <a:pt x="148521" y="0"/>
                  </a:lnTo>
                  <a:close/>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10014033" y="5983032"/>
              <a:ext cx="561340" cy="442595"/>
            </a:xfrm>
            <a:custGeom>
              <a:avLst/>
              <a:gdLst/>
              <a:ahLst/>
              <a:cxnLst/>
              <a:rect l="l" t="t" r="r" b="b"/>
              <a:pathLst>
                <a:path w="561340" h="442595">
                  <a:moveTo>
                    <a:pt x="0" y="442540"/>
                  </a:moveTo>
                  <a:lnTo>
                    <a:pt x="0" y="159826"/>
                  </a:lnTo>
                  <a:lnTo>
                    <a:pt x="8147" y="109307"/>
                  </a:lnTo>
                  <a:lnTo>
                    <a:pt x="30835" y="65433"/>
                  </a:lnTo>
                  <a:lnTo>
                    <a:pt x="65431" y="30836"/>
                  </a:lnTo>
                  <a:lnTo>
                    <a:pt x="109301" y="8147"/>
                  </a:lnTo>
                  <a:lnTo>
                    <a:pt x="159813" y="0"/>
                  </a:lnTo>
                  <a:lnTo>
                    <a:pt x="401246" y="0"/>
                  </a:lnTo>
                  <a:lnTo>
                    <a:pt x="451765" y="8147"/>
                  </a:lnTo>
                  <a:lnTo>
                    <a:pt x="495639" y="30836"/>
                  </a:lnTo>
                  <a:lnTo>
                    <a:pt x="530236" y="65433"/>
                  </a:lnTo>
                  <a:lnTo>
                    <a:pt x="552925" y="109307"/>
                  </a:lnTo>
                  <a:lnTo>
                    <a:pt x="561073" y="159826"/>
                  </a:lnTo>
                  <a:lnTo>
                    <a:pt x="561073" y="44254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9515095" y="6161048"/>
              <a:ext cx="758825" cy="475615"/>
            </a:xfrm>
            <a:custGeom>
              <a:avLst/>
              <a:gdLst/>
              <a:ahLst/>
              <a:cxnLst/>
              <a:rect l="l" t="t" r="r" b="b"/>
              <a:pathLst>
                <a:path w="758825" h="475615">
                  <a:moveTo>
                    <a:pt x="0" y="475473"/>
                  </a:moveTo>
                  <a:lnTo>
                    <a:pt x="758434" y="475473"/>
                  </a:lnTo>
                  <a:lnTo>
                    <a:pt x="758434" y="0"/>
                  </a:lnTo>
                  <a:lnTo>
                    <a:pt x="0" y="0"/>
                  </a:lnTo>
                  <a:lnTo>
                    <a:pt x="0" y="475473"/>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9495714" y="6140449"/>
              <a:ext cx="868680" cy="556895"/>
            </a:xfrm>
            <a:custGeom>
              <a:avLst/>
              <a:gdLst/>
              <a:ahLst/>
              <a:cxnLst/>
              <a:rect l="l" t="t" r="r" b="b"/>
              <a:pathLst>
                <a:path w="868679" h="556895">
                  <a:moveTo>
                    <a:pt x="798487" y="0"/>
                  </a:moveTo>
                  <a:lnTo>
                    <a:pt x="0" y="0"/>
                  </a:lnTo>
                  <a:lnTo>
                    <a:pt x="0" y="39370"/>
                  </a:lnTo>
                  <a:lnTo>
                    <a:pt x="0" y="196316"/>
                  </a:lnTo>
                  <a:lnTo>
                    <a:pt x="38760" y="196316"/>
                  </a:lnTo>
                  <a:lnTo>
                    <a:pt x="38760" y="39370"/>
                  </a:lnTo>
                  <a:lnTo>
                    <a:pt x="798487" y="39370"/>
                  </a:lnTo>
                  <a:lnTo>
                    <a:pt x="798487" y="0"/>
                  </a:lnTo>
                  <a:close/>
                </a:path>
                <a:path w="868679" h="556895">
                  <a:moveTo>
                    <a:pt x="868248" y="496074"/>
                  </a:moveTo>
                  <a:lnTo>
                    <a:pt x="798487" y="496074"/>
                  </a:lnTo>
                  <a:lnTo>
                    <a:pt x="798487" y="39979"/>
                  </a:lnTo>
                  <a:lnTo>
                    <a:pt x="757135" y="39979"/>
                  </a:lnTo>
                  <a:lnTo>
                    <a:pt x="757135" y="496074"/>
                  </a:lnTo>
                  <a:lnTo>
                    <a:pt x="134366" y="496074"/>
                  </a:lnTo>
                  <a:lnTo>
                    <a:pt x="134366" y="556806"/>
                  </a:lnTo>
                  <a:lnTo>
                    <a:pt x="868248" y="556806"/>
                  </a:lnTo>
                  <a:lnTo>
                    <a:pt x="868248" y="496074"/>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9393642" y="6336766"/>
              <a:ext cx="236854" cy="374015"/>
            </a:xfrm>
            <a:custGeom>
              <a:avLst/>
              <a:gdLst/>
              <a:ahLst/>
              <a:cxnLst/>
              <a:rect l="l" t="t" r="r" b="b"/>
              <a:pathLst>
                <a:path w="236854" h="374015">
                  <a:moveTo>
                    <a:pt x="236445" y="0"/>
                  </a:moveTo>
                  <a:lnTo>
                    <a:pt x="0" y="0"/>
                  </a:lnTo>
                  <a:lnTo>
                    <a:pt x="0" y="373402"/>
                  </a:lnTo>
                  <a:lnTo>
                    <a:pt x="236445" y="373402"/>
                  </a:lnTo>
                  <a:lnTo>
                    <a:pt x="236445"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9374251" y="6316979"/>
              <a:ext cx="276860" cy="414020"/>
            </a:xfrm>
            <a:custGeom>
              <a:avLst/>
              <a:gdLst/>
              <a:ahLst/>
              <a:cxnLst/>
              <a:rect l="l" t="t" r="r" b="b"/>
              <a:pathLst>
                <a:path w="276859" h="414020">
                  <a:moveTo>
                    <a:pt x="276504" y="0"/>
                  </a:moveTo>
                  <a:lnTo>
                    <a:pt x="235153" y="0"/>
                  </a:lnTo>
                  <a:lnTo>
                    <a:pt x="235153" y="40640"/>
                  </a:lnTo>
                  <a:lnTo>
                    <a:pt x="235153" y="373380"/>
                  </a:lnTo>
                  <a:lnTo>
                    <a:pt x="40055" y="373380"/>
                  </a:lnTo>
                  <a:lnTo>
                    <a:pt x="40055" y="40640"/>
                  </a:lnTo>
                  <a:lnTo>
                    <a:pt x="78816" y="40640"/>
                  </a:lnTo>
                  <a:lnTo>
                    <a:pt x="78816" y="72771"/>
                  </a:lnTo>
                  <a:lnTo>
                    <a:pt x="197688" y="72771"/>
                  </a:lnTo>
                  <a:lnTo>
                    <a:pt x="197688" y="40640"/>
                  </a:lnTo>
                  <a:lnTo>
                    <a:pt x="235153" y="40640"/>
                  </a:lnTo>
                  <a:lnTo>
                    <a:pt x="235153" y="0"/>
                  </a:lnTo>
                  <a:lnTo>
                    <a:pt x="0" y="0"/>
                  </a:lnTo>
                  <a:lnTo>
                    <a:pt x="0" y="40640"/>
                  </a:lnTo>
                  <a:lnTo>
                    <a:pt x="0" y="373380"/>
                  </a:lnTo>
                  <a:lnTo>
                    <a:pt x="0" y="414020"/>
                  </a:lnTo>
                  <a:lnTo>
                    <a:pt x="276504" y="414020"/>
                  </a:lnTo>
                  <a:lnTo>
                    <a:pt x="276504" y="373811"/>
                  </a:lnTo>
                  <a:lnTo>
                    <a:pt x="276504" y="373380"/>
                  </a:lnTo>
                  <a:lnTo>
                    <a:pt x="276504" y="40640"/>
                  </a:lnTo>
                  <a:lnTo>
                    <a:pt x="276504" y="40462"/>
                  </a:lnTo>
                  <a:lnTo>
                    <a:pt x="276504" y="0"/>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6553708" y="6434961"/>
              <a:ext cx="2820670" cy="0"/>
            </a:xfrm>
            <a:custGeom>
              <a:avLst/>
              <a:gdLst/>
              <a:ahLst/>
              <a:cxnLst/>
              <a:rect l="l" t="t" r="r" b="b"/>
              <a:pathLst>
                <a:path w="2820670">
                  <a:moveTo>
                    <a:pt x="2820547" y="0"/>
                  </a:moveTo>
                  <a:lnTo>
                    <a:pt x="0" y="0"/>
                  </a:lnTo>
                </a:path>
              </a:pathLst>
            </a:custGeom>
            <a:ln w="25841">
              <a:solidFill>
                <a:srgbClr val="0D64C9"/>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7704931" y="6243739"/>
              <a:ext cx="747395" cy="384175"/>
            </a:xfrm>
            <a:custGeom>
              <a:avLst/>
              <a:gdLst/>
              <a:ahLst/>
              <a:cxnLst/>
              <a:rect l="l" t="t" r="r" b="b"/>
              <a:pathLst>
                <a:path w="747395" h="384175">
                  <a:moveTo>
                    <a:pt x="746805" y="0"/>
                  </a:moveTo>
                  <a:lnTo>
                    <a:pt x="0" y="0"/>
                  </a:lnTo>
                  <a:lnTo>
                    <a:pt x="0" y="383739"/>
                  </a:lnTo>
                  <a:lnTo>
                    <a:pt x="746805" y="383739"/>
                  </a:lnTo>
                  <a:lnTo>
                    <a:pt x="746805" y="0"/>
                  </a:lnTo>
                  <a:close/>
                </a:path>
              </a:pathLst>
            </a:custGeom>
            <a:solidFill>
              <a:srgbClr val="0D64C9"/>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7879547" y="6341886"/>
              <a:ext cx="399415" cy="185420"/>
            </a:xfrm>
            <a:custGeom>
              <a:avLst/>
              <a:gdLst/>
              <a:ahLst/>
              <a:cxnLst/>
              <a:rect l="l" t="t" r="r" b="b"/>
              <a:pathLst>
                <a:path w="399415" h="185420">
                  <a:moveTo>
                    <a:pt x="287223" y="137215"/>
                  </a:moveTo>
                  <a:lnTo>
                    <a:pt x="263965" y="137215"/>
                  </a:lnTo>
                  <a:lnTo>
                    <a:pt x="264018" y="158564"/>
                  </a:lnTo>
                  <a:lnTo>
                    <a:pt x="265437" y="169811"/>
                  </a:lnTo>
                  <a:lnTo>
                    <a:pt x="270506" y="177333"/>
                  </a:lnTo>
                  <a:lnTo>
                    <a:pt x="280154" y="181367"/>
                  </a:lnTo>
                  <a:lnTo>
                    <a:pt x="295362" y="182566"/>
                  </a:lnTo>
                  <a:lnTo>
                    <a:pt x="326759" y="182566"/>
                  </a:lnTo>
                  <a:lnTo>
                    <a:pt x="337969" y="181494"/>
                  </a:lnTo>
                  <a:lnTo>
                    <a:pt x="345800" y="177479"/>
                  </a:lnTo>
                  <a:lnTo>
                    <a:pt x="350797" y="169321"/>
                  </a:lnTo>
                  <a:lnTo>
                    <a:pt x="351872" y="163960"/>
                  </a:lnTo>
                  <a:lnTo>
                    <a:pt x="324434" y="163960"/>
                  </a:lnTo>
                  <a:lnTo>
                    <a:pt x="297688" y="162798"/>
                  </a:lnTo>
                  <a:lnTo>
                    <a:pt x="287223" y="162798"/>
                  </a:lnTo>
                  <a:lnTo>
                    <a:pt x="287223" y="137215"/>
                  </a:lnTo>
                  <a:close/>
                </a:path>
                <a:path w="399415" h="185420">
                  <a:moveTo>
                    <a:pt x="239546" y="134890"/>
                  </a:moveTo>
                  <a:lnTo>
                    <a:pt x="235221" y="144901"/>
                  </a:lnTo>
                  <a:lnTo>
                    <a:pt x="229370" y="153931"/>
                  </a:lnTo>
                  <a:lnTo>
                    <a:pt x="222211" y="161871"/>
                  </a:lnTo>
                  <a:lnTo>
                    <a:pt x="213963" y="168612"/>
                  </a:lnTo>
                  <a:lnTo>
                    <a:pt x="232568" y="180240"/>
                  </a:lnTo>
                  <a:lnTo>
                    <a:pt x="241490" y="172446"/>
                  </a:lnTo>
                  <a:lnTo>
                    <a:pt x="248994" y="163234"/>
                  </a:lnTo>
                  <a:lnTo>
                    <a:pt x="254972" y="152932"/>
                  </a:lnTo>
                  <a:lnTo>
                    <a:pt x="259314" y="141866"/>
                  </a:lnTo>
                  <a:lnTo>
                    <a:pt x="239546" y="134890"/>
                  </a:lnTo>
                  <a:close/>
                </a:path>
                <a:path w="399415" h="185420">
                  <a:moveTo>
                    <a:pt x="366295" y="132563"/>
                  </a:moveTo>
                  <a:lnTo>
                    <a:pt x="347690" y="143029"/>
                  </a:lnTo>
                  <a:lnTo>
                    <a:pt x="356847" y="151297"/>
                  </a:lnTo>
                  <a:lnTo>
                    <a:pt x="365133" y="160327"/>
                  </a:lnTo>
                  <a:lnTo>
                    <a:pt x="372546" y="170011"/>
                  </a:lnTo>
                  <a:lnTo>
                    <a:pt x="379087" y="180240"/>
                  </a:lnTo>
                  <a:lnTo>
                    <a:pt x="398856" y="168612"/>
                  </a:lnTo>
                  <a:lnTo>
                    <a:pt x="391642" y="158564"/>
                  </a:lnTo>
                  <a:lnTo>
                    <a:pt x="383884" y="149280"/>
                  </a:lnTo>
                  <a:lnTo>
                    <a:pt x="375471" y="140649"/>
                  </a:lnTo>
                  <a:lnTo>
                    <a:pt x="366295" y="132563"/>
                  </a:lnTo>
                  <a:close/>
                </a:path>
                <a:path w="399415" h="185420">
                  <a:moveTo>
                    <a:pt x="333736" y="147681"/>
                  </a:moveTo>
                  <a:lnTo>
                    <a:pt x="332573" y="161635"/>
                  </a:lnTo>
                  <a:lnTo>
                    <a:pt x="331410" y="163960"/>
                  </a:lnTo>
                  <a:lnTo>
                    <a:pt x="351872" y="163960"/>
                  </a:lnTo>
                  <a:lnTo>
                    <a:pt x="353504" y="155821"/>
                  </a:lnTo>
                  <a:lnTo>
                    <a:pt x="339551" y="151169"/>
                  </a:lnTo>
                  <a:lnTo>
                    <a:pt x="333736" y="147681"/>
                  </a:lnTo>
                  <a:close/>
                </a:path>
                <a:path w="399415" h="185420">
                  <a:moveTo>
                    <a:pt x="308154" y="127913"/>
                  </a:moveTo>
                  <a:lnTo>
                    <a:pt x="290710" y="127913"/>
                  </a:lnTo>
                  <a:lnTo>
                    <a:pt x="282571" y="136052"/>
                  </a:lnTo>
                  <a:lnTo>
                    <a:pt x="284896" y="137215"/>
                  </a:lnTo>
                  <a:lnTo>
                    <a:pt x="287223" y="137215"/>
                  </a:lnTo>
                  <a:lnTo>
                    <a:pt x="294853" y="140922"/>
                  </a:lnTo>
                  <a:lnTo>
                    <a:pt x="302048" y="145064"/>
                  </a:lnTo>
                  <a:lnTo>
                    <a:pt x="308808" y="149643"/>
                  </a:lnTo>
                  <a:lnTo>
                    <a:pt x="315131" y="154658"/>
                  </a:lnTo>
                  <a:lnTo>
                    <a:pt x="329084" y="139541"/>
                  </a:lnTo>
                  <a:lnTo>
                    <a:pt x="322107" y="134890"/>
                  </a:lnTo>
                  <a:lnTo>
                    <a:pt x="308154" y="127913"/>
                  </a:lnTo>
                  <a:close/>
                </a:path>
                <a:path w="399415" h="185420">
                  <a:moveTo>
                    <a:pt x="372110" y="68607"/>
                  </a:moveTo>
                  <a:lnTo>
                    <a:pt x="241871" y="68607"/>
                  </a:lnTo>
                  <a:lnTo>
                    <a:pt x="241871" y="127913"/>
                  </a:lnTo>
                  <a:lnTo>
                    <a:pt x="372110" y="127913"/>
                  </a:lnTo>
                  <a:lnTo>
                    <a:pt x="372110" y="113958"/>
                  </a:lnTo>
                  <a:lnTo>
                    <a:pt x="263965" y="113958"/>
                  </a:lnTo>
                  <a:lnTo>
                    <a:pt x="263965" y="104655"/>
                  </a:lnTo>
                  <a:lnTo>
                    <a:pt x="372110" y="104655"/>
                  </a:lnTo>
                  <a:lnTo>
                    <a:pt x="372110" y="91864"/>
                  </a:lnTo>
                  <a:lnTo>
                    <a:pt x="263965" y="91864"/>
                  </a:lnTo>
                  <a:lnTo>
                    <a:pt x="263965" y="83724"/>
                  </a:lnTo>
                  <a:lnTo>
                    <a:pt x="372110" y="83724"/>
                  </a:lnTo>
                  <a:lnTo>
                    <a:pt x="372110" y="68607"/>
                  </a:lnTo>
                  <a:close/>
                </a:path>
                <a:path w="399415" h="185420">
                  <a:moveTo>
                    <a:pt x="372110" y="104655"/>
                  </a:moveTo>
                  <a:lnTo>
                    <a:pt x="348853" y="104655"/>
                  </a:lnTo>
                  <a:lnTo>
                    <a:pt x="348853" y="113958"/>
                  </a:lnTo>
                  <a:lnTo>
                    <a:pt x="372110" y="113958"/>
                  </a:lnTo>
                  <a:lnTo>
                    <a:pt x="372110" y="104655"/>
                  </a:lnTo>
                  <a:close/>
                </a:path>
                <a:path w="399415" h="185420">
                  <a:moveTo>
                    <a:pt x="372110" y="83724"/>
                  </a:moveTo>
                  <a:lnTo>
                    <a:pt x="348853" y="83724"/>
                  </a:lnTo>
                  <a:lnTo>
                    <a:pt x="348853" y="91864"/>
                  </a:lnTo>
                  <a:lnTo>
                    <a:pt x="372110" y="91864"/>
                  </a:lnTo>
                  <a:lnTo>
                    <a:pt x="372110" y="83724"/>
                  </a:lnTo>
                  <a:close/>
                </a:path>
                <a:path w="399415" h="185420">
                  <a:moveTo>
                    <a:pt x="391878" y="41861"/>
                  </a:moveTo>
                  <a:lnTo>
                    <a:pt x="220940" y="41861"/>
                  </a:lnTo>
                  <a:lnTo>
                    <a:pt x="220940" y="60468"/>
                  </a:lnTo>
                  <a:lnTo>
                    <a:pt x="391878" y="60468"/>
                  </a:lnTo>
                  <a:lnTo>
                    <a:pt x="391878" y="41861"/>
                  </a:lnTo>
                  <a:close/>
                </a:path>
                <a:path w="399415" h="185420">
                  <a:moveTo>
                    <a:pt x="282571" y="29071"/>
                  </a:moveTo>
                  <a:lnTo>
                    <a:pt x="258151" y="29071"/>
                  </a:lnTo>
                  <a:lnTo>
                    <a:pt x="259314" y="32558"/>
                  </a:lnTo>
                  <a:lnTo>
                    <a:pt x="261640" y="37210"/>
                  </a:lnTo>
                  <a:lnTo>
                    <a:pt x="262802" y="41861"/>
                  </a:lnTo>
                  <a:lnTo>
                    <a:pt x="287223" y="41861"/>
                  </a:lnTo>
                  <a:lnTo>
                    <a:pt x="286059" y="37210"/>
                  </a:lnTo>
                  <a:lnTo>
                    <a:pt x="284896" y="33722"/>
                  </a:lnTo>
                  <a:lnTo>
                    <a:pt x="282571" y="29071"/>
                  </a:lnTo>
                  <a:close/>
                </a:path>
                <a:path w="399415" h="185420">
                  <a:moveTo>
                    <a:pt x="356993" y="29071"/>
                  </a:moveTo>
                  <a:lnTo>
                    <a:pt x="332573" y="29071"/>
                  </a:lnTo>
                  <a:lnTo>
                    <a:pt x="331410" y="32558"/>
                  </a:lnTo>
                  <a:lnTo>
                    <a:pt x="329084" y="38374"/>
                  </a:lnTo>
                  <a:lnTo>
                    <a:pt x="326759" y="41861"/>
                  </a:lnTo>
                  <a:lnTo>
                    <a:pt x="348853" y="41861"/>
                  </a:lnTo>
                  <a:lnTo>
                    <a:pt x="351179" y="38374"/>
                  </a:lnTo>
                  <a:lnTo>
                    <a:pt x="353504" y="33722"/>
                  </a:lnTo>
                  <a:lnTo>
                    <a:pt x="356993" y="29071"/>
                  </a:lnTo>
                  <a:close/>
                </a:path>
                <a:path w="399415" h="185420">
                  <a:moveTo>
                    <a:pt x="381412" y="10466"/>
                  </a:moveTo>
                  <a:lnTo>
                    <a:pt x="230243" y="10466"/>
                  </a:lnTo>
                  <a:lnTo>
                    <a:pt x="230243" y="29071"/>
                  </a:lnTo>
                  <a:lnTo>
                    <a:pt x="381412" y="29071"/>
                  </a:lnTo>
                  <a:lnTo>
                    <a:pt x="381412" y="10466"/>
                  </a:lnTo>
                  <a:close/>
                </a:path>
                <a:path w="399415" h="185420">
                  <a:moveTo>
                    <a:pt x="317456" y="0"/>
                  </a:moveTo>
                  <a:lnTo>
                    <a:pt x="294199" y="0"/>
                  </a:lnTo>
                  <a:lnTo>
                    <a:pt x="294199" y="10466"/>
                  </a:lnTo>
                  <a:lnTo>
                    <a:pt x="317456" y="10466"/>
                  </a:lnTo>
                  <a:lnTo>
                    <a:pt x="317456" y="0"/>
                  </a:lnTo>
                  <a:close/>
                </a:path>
                <a:path w="399415" h="185420">
                  <a:moveTo>
                    <a:pt x="167449" y="31396"/>
                  </a:moveTo>
                  <a:lnTo>
                    <a:pt x="144191" y="31396"/>
                  </a:lnTo>
                  <a:lnTo>
                    <a:pt x="144191" y="160472"/>
                  </a:lnTo>
                  <a:lnTo>
                    <a:pt x="143029" y="161635"/>
                  </a:lnTo>
                  <a:lnTo>
                    <a:pt x="113958" y="161635"/>
                  </a:lnTo>
                  <a:lnTo>
                    <a:pt x="117447" y="168612"/>
                  </a:lnTo>
                  <a:lnTo>
                    <a:pt x="120935" y="176752"/>
                  </a:lnTo>
                  <a:lnTo>
                    <a:pt x="122099" y="184892"/>
                  </a:lnTo>
                  <a:lnTo>
                    <a:pt x="130820" y="185146"/>
                  </a:lnTo>
                  <a:lnTo>
                    <a:pt x="139541" y="184310"/>
                  </a:lnTo>
                  <a:lnTo>
                    <a:pt x="167449" y="156984"/>
                  </a:lnTo>
                  <a:lnTo>
                    <a:pt x="167449" y="31396"/>
                  </a:lnTo>
                  <a:close/>
                </a:path>
                <a:path w="399415" h="185420">
                  <a:moveTo>
                    <a:pt x="167449" y="9302"/>
                  </a:moveTo>
                  <a:lnTo>
                    <a:pt x="0" y="9302"/>
                  </a:lnTo>
                  <a:lnTo>
                    <a:pt x="0" y="183729"/>
                  </a:lnTo>
                  <a:lnTo>
                    <a:pt x="23256" y="183729"/>
                  </a:lnTo>
                  <a:lnTo>
                    <a:pt x="23256" y="31396"/>
                  </a:lnTo>
                  <a:lnTo>
                    <a:pt x="167449" y="31396"/>
                  </a:lnTo>
                  <a:lnTo>
                    <a:pt x="167449" y="9302"/>
                  </a:lnTo>
                  <a:close/>
                </a:path>
                <a:path w="399415" h="185420">
                  <a:moveTo>
                    <a:pt x="124424" y="80236"/>
                  </a:moveTo>
                  <a:lnTo>
                    <a:pt x="44188" y="80236"/>
                  </a:lnTo>
                  <a:lnTo>
                    <a:pt x="44188" y="159310"/>
                  </a:lnTo>
                  <a:lnTo>
                    <a:pt x="66281" y="159310"/>
                  </a:lnTo>
                  <a:lnTo>
                    <a:pt x="66281" y="146518"/>
                  </a:lnTo>
                  <a:lnTo>
                    <a:pt x="124424" y="146518"/>
                  </a:lnTo>
                  <a:lnTo>
                    <a:pt x="124424" y="126749"/>
                  </a:lnTo>
                  <a:lnTo>
                    <a:pt x="66281" y="126749"/>
                  </a:lnTo>
                  <a:lnTo>
                    <a:pt x="66281" y="100004"/>
                  </a:lnTo>
                  <a:lnTo>
                    <a:pt x="124424" y="100004"/>
                  </a:lnTo>
                  <a:lnTo>
                    <a:pt x="124424" y="80236"/>
                  </a:lnTo>
                  <a:close/>
                </a:path>
                <a:path w="399415" h="185420">
                  <a:moveTo>
                    <a:pt x="124424" y="100004"/>
                  </a:moveTo>
                  <a:lnTo>
                    <a:pt x="102330" y="100004"/>
                  </a:lnTo>
                  <a:lnTo>
                    <a:pt x="102330" y="126749"/>
                  </a:lnTo>
                  <a:lnTo>
                    <a:pt x="124424" y="126749"/>
                  </a:lnTo>
                  <a:lnTo>
                    <a:pt x="124424" y="100004"/>
                  </a:lnTo>
                  <a:close/>
                </a:path>
                <a:path w="399415" h="185420">
                  <a:moveTo>
                    <a:pt x="132563" y="45350"/>
                  </a:moveTo>
                  <a:lnTo>
                    <a:pt x="33722" y="45350"/>
                  </a:lnTo>
                  <a:lnTo>
                    <a:pt x="33722" y="65119"/>
                  </a:lnTo>
                  <a:lnTo>
                    <a:pt x="132563" y="65119"/>
                  </a:lnTo>
                  <a:lnTo>
                    <a:pt x="132563" y="4535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3128481" y="5968064"/>
              <a:ext cx="2905125" cy="386715"/>
            </a:xfrm>
            <a:custGeom>
              <a:avLst/>
              <a:gdLst/>
              <a:ahLst/>
              <a:cxnLst/>
              <a:rect l="l" t="t" r="r" b="b"/>
              <a:pathLst>
                <a:path w="2905125" h="386714">
                  <a:moveTo>
                    <a:pt x="0" y="386478"/>
                  </a:moveTo>
                  <a:lnTo>
                    <a:pt x="0" y="0"/>
                  </a:lnTo>
                  <a:lnTo>
                    <a:pt x="2904530" y="0"/>
                  </a:lnTo>
                </a:path>
              </a:pathLst>
            </a:custGeom>
            <a:ln w="25841">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32" name="object 32"/>
            <p:cNvPicPr/>
            <p:nvPr/>
          </p:nvPicPr>
          <p:blipFill>
            <a:blip r:embed="rId4" cstate="print"/>
            <a:stretch>
              <a:fillRect/>
            </a:stretch>
          </p:blipFill>
          <p:spPr>
            <a:xfrm>
              <a:off x="6179013" y="6350977"/>
              <a:ext cx="167966" cy="167966"/>
            </a:xfrm>
            <a:prstGeom prst="rect">
              <a:avLst/>
            </a:prstGeom>
          </p:spPr>
        </p:pic>
        <p:pic>
          <p:nvPicPr>
            <p:cNvPr id="33" name="object 33"/>
            <p:cNvPicPr/>
            <p:nvPr/>
          </p:nvPicPr>
          <p:blipFill>
            <a:blip r:embed="rId4" cstate="print"/>
            <a:stretch>
              <a:fillRect/>
            </a:stretch>
          </p:blipFill>
          <p:spPr>
            <a:xfrm>
              <a:off x="6469725" y="6350977"/>
              <a:ext cx="167966" cy="167966"/>
            </a:xfrm>
            <a:prstGeom prst="rect">
              <a:avLst/>
            </a:prstGeom>
          </p:spPr>
        </p:pic>
      </p:grpSp>
      <p:pic>
        <p:nvPicPr>
          <p:cNvPr id="34" name="object 34"/>
          <p:cNvPicPr/>
          <p:nvPr/>
        </p:nvPicPr>
        <p:blipFill>
          <a:blip r:embed="rId5" cstate="print"/>
          <a:stretch>
            <a:fillRect/>
          </a:stretch>
        </p:blipFill>
        <p:spPr>
          <a:xfrm>
            <a:off x="5139105" y="6912866"/>
            <a:ext cx="2538493" cy="210892"/>
          </a:xfrm>
          <a:prstGeom prst="rect">
            <a:avLst/>
          </a:prstGeom>
        </p:spPr>
      </p:pic>
      <p:sp>
        <p:nvSpPr>
          <p:cNvPr id="35" name="object 35"/>
          <p:cNvSpPr txBox="1"/>
          <p:nvPr/>
        </p:nvSpPr>
        <p:spPr>
          <a:xfrm>
            <a:off x="5781282" y="7136798"/>
            <a:ext cx="96520" cy="280035"/>
          </a:xfrm>
          <a:prstGeom prst="rect">
            <a:avLst/>
          </a:prstGeom>
        </p:spPr>
        <p:txBody>
          <a:bodyPr vert="horz" wrap="square" lIns="0" tIns="15240" rIns="0" bIns="0" rtlCol="0">
            <a:spAutoFit/>
          </a:bodyPr>
          <a:lstStyle/>
          <a:p>
            <a:pPr marL="12700">
              <a:lnSpc>
                <a:spcPct val="100000"/>
              </a:lnSpc>
              <a:spcBef>
                <a:spcPts val="120"/>
              </a:spcBef>
            </a:pPr>
            <a:r>
              <a:rPr sz="1650" spc="5" dirty="0">
                <a:solidFill>
                  <a:srgbClr val="0D64C9"/>
                </a:solidFill>
                <a:latin typeface="Hiragino Kaku Gothic Pro W3" panose="020B0300000000000000" pitchFamily="34" charset="-128"/>
                <a:ea typeface="Hiragino Kaku Gothic Pro W3" panose="020B0300000000000000" pitchFamily="34" charset="-128"/>
                <a:cs typeface="Arial"/>
              </a:rPr>
              <a:t>(</a:t>
            </a:r>
            <a:endParaRPr sz="1650" dirty="0">
              <a:latin typeface="Hiragino Kaku Gothic Pro W3" panose="020B0300000000000000" pitchFamily="34" charset="-128"/>
              <a:ea typeface="Hiragino Kaku Gothic Pro W3" panose="020B0300000000000000" pitchFamily="34" charset="-128"/>
              <a:cs typeface="Arial"/>
            </a:endParaRPr>
          </a:p>
        </p:txBody>
      </p:sp>
      <p:grpSp>
        <p:nvGrpSpPr>
          <p:cNvPr id="36" name="object 36"/>
          <p:cNvGrpSpPr/>
          <p:nvPr/>
        </p:nvGrpSpPr>
        <p:grpSpPr>
          <a:xfrm>
            <a:off x="5899930" y="7197040"/>
            <a:ext cx="1001394" cy="196850"/>
            <a:chOff x="5899930" y="7197040"/>
            <a:chExt cx="1001394" cy="196850"/>
          </a:xfrm>
        </p:grpSpPr>
        <p:pic>
          <p:nvPicPr>
            <p:cNvPr id="37" name="object 37"/>
            <p:cNvPicPr/>
            <p:nvPr/>
          </p:nvPicPr>
          <p:blipFill>
            <a:blip r:embed="rId6" cstate="print"/>
            <a:stretch>
              <a:fillRect/>
            </a:stretch>
          </p:blipFill>
          <p:spPr>
            <a:xfrm>
              <a:off x="5899930" y="7204792"/>
              <a:ext cx="186054" cy="188639"/>
            </a:xfrm>
            <a:prstGeom prst="rect">
              <a:avLst/>
            </a:prstGeom>
          </p:spPr>
        </p:pic>
        <p:pic>
          <p:nvPicPr>
            <p:cNvPr id="38" name="object 38"/>
            <p:cNvPicPr/>
            <p:nvPr/>
          </p:nvPicPr>
          <p:blipFill>
            <a:blip r:embed="rId7" cstate="print"/>
            <a:stretch>
              <a:fillRect/>
            </a:stretch>
          </p:blipFill>
          <p:spPr>
            <a:xfrm>
              <a:off x="6123456" y="7197040"/>
              <a:ext cx="347560" cy="188639"/>
            </a:xfrm>
            <a:prstGeom prst="rect">
              <a:avLst/>
            </a:prstGeom>
          </p:spPr>
        </p:pic>
        <p:pic>
          <p:nvPicPr>
            <p:cNvPr id="39" name="object 39"/>
            <p:cNvPicPr/>
            <p:nvPr/>
          </p:nvPicPr>
          <p:blipFill>
            <a:blip r:embed="rId8" cstate="print"/>
            <a:stretch>
              <a:fillRect/>
            </a:stretch>
          </p:blipFill>
          <p:spPr>
            <a:xfrm>
              <a:off x="6512363" y="7204792"/>
              <a:ext cx="175718" cy="187347"/>
            </a:xfrm>
            <a:prstGeom prst="rect">
              <a:avLst/>
            </a:prstGeom>
          </p:spPr>
        </p:pic>
        <p:pic>
          <p:nvPicPr>
            <p:cNvPr id="40" name="object 40"/>
            <p:cNvPicPr/>
            <p:nvPr/>
          </p:nvPicPr>
          <p:blipFill>
            <a:blip r:embed="rId9" cstate="print"/>
            <a:stretch>
              <a:fillRect/>
            </a:stretch>
          </p:blipFill>
          <p:spPr>
            <a:xfrm>
              <a:off x="6716506" y="7202208"/>
              <a:ext cx="184763" cy="178302"/>
            </a:xfrm>
            <a:prstGeom prst="rect">
              <a:avLst/>
            </a:prstGeom>
          </p:spPr>
        </p:pic>
      </p:grpSp>
      <p:sp>
        <p:nvSpPr>
          <p:cNvPr id="41" name="object 41"/>
          <p:cNvSpPr txBox="1"/>
          <p:nvPr/>
        </p:nvSpPr>
        <p:spPr>
          <a:xfrm>
            <a:off x="6916217" y="7136798"/>
            <a:ext cx="96520" cy="280035"/>
          </a:xfrm>
          <a:prstGeom prst="rect">
            <a:avLst/>
          </a:prstGeom>
        </p:spPr>
        <p:txBody>
          <a:bodyPr vert="horz" wrap="square" lIns="0" tIns="15240" rIns="0" bIns="0" rtlCol="0">
            <a:spAutoFit/>
          </a:bodyPr>
          <a:lstStyle/>
          <a:p>
            <a:pPr marL="12700">
              <a:lnSpc>
                <a:spcPct val="100000"/>
              </a:lnSpc>
              <a:spcBef>
                <a:spcPts val="120"/>
              </a:spcBef>
            </a:pPr>
            <a:r>
              <a:rPr sz="1650" spc="5" dirty="0">
                <a:solidFill>
                  <a:srgbClr val="0D64C9"/>
                </a:solidFill>
                <a:latin typeface="Hiragino Kaku Gothic Pro W3" panose="020B0300000000000000" pitchFamily="34" charset="-128"/>
                <a:ea typeface="Hiragino Kaku Gothic Pro W3" panose="020B0300000000000000" pitchFamily="34" charset="-128"/>
                <a:cs typeface="Arial"/>
              </a:rPr>
              <a:t>)</a:t>
            </a:r>
            <a:endParaRPr sz="1650" dirty="0">
              <a:latin typeface="Hiragino Kaku Gothic Pro W3" panose="020B0300000000000000" pitchFamily="34" charset="-128"/>
              <a:ea typeface="Hiragino Kaku Gothic Pro W3" panose="020B0300000000000000" pitchFamily="34" charset="-128"/>
              <a:cs typeface="Arial"/>
            </a:endParaRPr>
          </a:p>
        </p:txBody>
      </p:sp>
      <p:sp>
        <p:nvSpPr>
          <p:cNvPr id="42" name="object 42"/>
          <p:cNvSpPr/>
          <p:nvPr/>
        </p:nvSpPr>
        <p:spPr>
          <a:xfrm>
            <a:off x="2859734" y="6912866"/>
            <a:ext cx="525145" cy="160655"/>
          </a:xfrm>
          <a:custGeom>
            <a:avLst/>
            <a:gdLst/>
            <a:ahLst/>
            <a:cxnLst/>
            <a:rect l="l" t="t" r="r" b="b"/>
            <a:pathLst>
              <a:path w="525145" h="160654">
                <a:moveTo>
                  <a:pt x="418624" y="98196"/>
                </a:moveTo>
                <a:lnTo>
                  <a:pt x="406996" y="98196"/>
                </a:lnTo>
                <a:lnTo>
                  <a:pt x="406996" y="158922"/>
                </a:lnTo>
                <a:lnTo>
                  <a:pt x="418624" y="158922"/>
                </a:lnTo>
                <a:lnTo>
                  <a:pt x="418624" y="153753"/>
                </a:lnTo>
                <a:lnTo>
                  <a:pt x="502607" y="153753"/>
                </a:lnTo>
                <a:lnTo>
                  <a:pt x="502607" y="143417"/>
                </a:lnTo>
                <a:lnTo>
                  <a:pt x="418624" y="143417"/>
                </a:lnTo>
                <a:lnTo>
                  <a:pt x="418624" y="124037"/>
                </a:lnTo>
                <a:lnTo>
                  <a:pt x="502607" y="124037"/>
                </a:lnTo>
                <a:lnTo>
                  <a:pt x="502607" y="114992"/>
                </a:lnTo>
                <a:lnTo>
                  <a:pt x="418624" y="114992"/>
                </a:lnTo>
                <a:lnTo>
                  <a:pt x="418624" y="98196"/>
                </a:lnTo>
                <a:close/>
              </a:path>
              <a:path w="525145" h="160654">
                <a:moveTo>
                  <a:pt x="502607" y="153753"/>
                </a:moveTo>
                <a:lnTo>
                  <a:pt x="490979" y="153753"/>
                </a:lnTo>
                <a:lnTo>
                  <a:pt x="490979" y="158922"/>
                </a:lnTo>
                <a:lnTo>
                  <a:pt x="502607" y="158922"/>
                </a:lnTo>
                <a:lnTo>
                  <a:pt x="502607" y="153753"/>
                </a:lnTo>
                <a:close/>
              </a:path>
              <a:path w="525145" h="160654">
                <a:moveTo>
                  <a:pt x="502607" y="124037"/>
                </a:moveTo>
                <a:lnTo>
                  <a:pt x="490979" y="124037"/>
                </a:lnTo>
                <a:lnTo>
                  <a:pt x="490979" y="143417"/>
                </a:lnTo>
                <a:lnTo>
                  <a:pt x="502607" y="143417"/>
                </a:lnTo>
                <a:lnTo>
                  <a:pt x="502607" y="124037"/>
                </a:lnTo>
                <a:close/>
              </a:path>
              <a:path w="525145" h="160654">
                <a:moveTo>
                  <a:pt x="502607" y="96903"/>
                </a:moveTo>
                <a:lnTo>
                  <a:pt x="490979" y="96903"/>
                </a:lnTo>
                <a:lnTo>
                  <a:pt x="490979" y="114992"/>
                </a:lnTo>
                <a:lnTo>
                  <a:pt x="502607" y="114992"/>
                </a:lnTo>
                <a:lnTo>
                  <a:pt x="502607" y="96903"/>
                </a:lnTo>
                <a:close/>
              </a:path>
              <a:path w="525145" h="160654">
                <a:moveTo>
                  <a:pt x="485811" y="24549"/>
                </a:moveTo>
                <a:lnTo>
                  <a:pt x="385030" y="24549"/>
                </a:lnTo>
                <a:lnTo>
                  <a:pt x="385030" y="34885"/>
                </a:lnTo>
                <a:lnTo>
                  <a:pt x="430252" y="34885"/>
                </a:lnTo>
                <a:lnTo>
                  <a:pt x="430252" y="58141"/>
                </a:lnTo>
                <a:lnTo>
                  <a:pt x="369526" y="58141"/>
                </a:lnTo>
                <a:lnTo>
                  <a:pt x="369526" y="68478"/>
                </a:lnTo>
                <a:lnTo>
                  <a:pt x="439297" y="68478"/>
                </a:lnTo>
                <a:lnTo>
                  <a:pt x="422359" y="78653"/>
                </a:lnTo>
                <a:lnTo>
                  <a:pt x="404573" y="87859"/>
                </a:lnTo>
                <a:lnTo>
                  <a:pt x="386060" y="96096"/>
                </a:lnTo>
                <a:lnTo>
                  <a:pt x="366942" y="103364"/>
                </a:lnTo>
                <a:lnTo>
                  <a:pt x="372110" y="108532"/>
                </a:lnTo>
                <a:lnTo>
                  <a:pt x="374694" y="112408"/>
                </a:lnTo>
                <a:lnTo>
                  <a:pt x="382648" y="109279"/>
                </a:lnTo>
                <a:lnTo>
                  <a:pt x="390845" y="105787"/>
                </a:lnTo>
                <a:lnTo>
                  <a:pt x="399042" y="102052"/>
                </a:lnTo>
                <a:lnTo>
                  <a:pt x="406996" y="98196"/>
                </a:lnTo>
                <a:lnTo>
                  <a:pt x="418624" y="98196"/>
                </a:lnTo>
                <a:lnTo>
                  <a:pt x="418624" y="96903"/>
                </a:lnTo>
                <a:lnTo>
                  <a:pt x="502607" y="96903"/>
                </a:lnTo>
                <a:lnTo>
                  <a:pt x="502607" y="86567"/>
                </a:lnTo>
                <a:lnTo>
                  <a:pt x="428961" y="86567"/>
                </a:lnTo>
                <a:lnTo>
                  <a:pt x="436693" y="81722"/>
                </a:lnTo>
                <a:lnTo>
                  <a:pt x="444304" y="76877"/>
                </a:lnTo>
                <a:lnTo>
                  <a:pt x="451672" y="72032"/>
                </a:lnTo>
                <a:lnTo>
                  <a:pt x="458677" y="67186"/>
                </a:lnTo>
                <a:lnTo>
                  <a:pt x="524573" y="67186"/>
                </a:lnTo>
                <a:lnTo>
                  <a:pt x="524573" y="56850"/>
                </a:lnTo>
                <a:lnTo>
                  <a:pt x="443173" y="56850"/>
                </a:lnTo>
                <a:lnTo>
                  <a:pt x="443173" y="33592"/>
                </a:lnTo>
                <a:lnTo>
                  <a:pt x="498878" y="33592"/>
                </a:lnTo>
                <a:lnTo>
                  <a:pt x="501295" y="31009"/>
                </a:lnTo>
                <a:lnTo>
                  <a:pt x="485811" y="31009"/>
                </a:lnTo>
                <a:lnTo>
                  <a:pt x="485811" y="24549"/>
                </a:lnTo>
                <a:close/>
              </a:path>
              <a:path w="525145" h="160654">
                <a:moveTo>
                  <a:pt x="498878" y="33592"/>
                </a:moveTo>
                <a:lnTo>
                  <a:pt x="483227" y="33592"/>
                </a:lnTo>
                <a:lnTo>
                  <a:pt x="476423" y="39407"/>
                </a:lnTo>
                <a:lnTo>
                  <a:pt x="469498" y="45222"/>
                </a:lnTo>
                <a:lnTo>
                  <a:pt x="462332" y="51036"/>
                </a:lnTo>
                <a:lnTo>
                  <a:pt x="454801" y="56850"/>
                </a:lnTo>
                <a:lnTo>
                  <a:pt x="472890" y="56850"/>
                </a:lnTo>
                <a:lnTo>
                  <a:pt x="485023" y="46897"/>
                </a:lnTo>
                <a:lnTo>
                  <a:pt x="496309" y="36338"/>
                </a:lnTo>
                <a:lnTo>
                  <a:pt x="498878" y="33592"/>
                </a:lnTo>
                <a:close/>
              </a:path>
              <a:path w="525145" h="160654">
                <a:moveTo>
                  <a:pt x="506483" y="7752"/>
                </a:moveTo>
                <a:lnTo>
                  <a:pt x="501618" y="13566"/>
                </a:lnTo>
                <a:lnTo>
                  <a:pt x="496632" y="19380"/>
                </a:lnTo>
                <a:lnTo>
                  <a:pt x="491403" y="25195"/>
                </a:lnTo>
                <a:lnTo>
                  <a:pt x="485811" y="31009"/>
                </a:lnTo>
                <a:lnTo>
                  <a:pt x="501295" y="31009"/>
                </a:lnTo>
                <a:lnTo>
                  <a:pt x="506867" y="25053"/>
                </a:lnTo>
                <a:lnTo>
                  <a:pt x="516819" y="12920"/>
                </a:lnTo>
                <a:lnTo>
                  <a:pt x="506483" y="7752"/>
                </a:lnTo>
                <a:close/>
              </a:path>
              <a:path w="525145" h="160654">
                <a:moveTo>
                  <a:pt x="441880" y="2584"/>
                </a:moveTo>
                <a:lnTo>
                  <a:pt x="430252" y="2584"/>
                </a:lnTo>
                <a:lnTo>
                  <a:pt x="430252" y="24549"/>
                </a:lnTo>
                <a:lnTo>
                  <a:pt x="441880" y="24549"/>
                </a:lnTo>
                <a:lnTo>
                  <a:pt x="441880" y="2584"/>
                </a:lnTo>
                <a:close/>
              </a:path>
              <a:path w="525145" h="160654">
                <a:moveTo>
                  <a:pt x="330764" y="104655"/>
                </a:moveTo>
                <a:lnTo>
                  <a:pt x="242904" y="104655"/>
                </a:lnTo>
                <a:lnTo>
                  <a:pt x="241613" y="160214"/>
                </a:lnTo>
                <a:lnTo>
                  <a:pt x="253241" y="160214"/>
                </a:lnTo>
                <a:lnTo>
                  <a:pt x="253241" y="151170"/>
                </a:lnTo>
                <a:lnTo>
                  <a:pt x="330764" y="151170"/>
                </a:lnTo>
                <a:lnTo>
                  <a:pt x="330764" y="140834"/>
                </a:lnTo>
                <a:lnTo>
                  <a:pt x="254534" y="140834"/>
                </a:lnTo>
                <a:lnTo>
                  <a:pt x="254534" y="113700"/>
                </a:lnTo>
                <a:lnTo>
                  <a:pt x="330764" y="113700"/>
                </a:lnTo>
                <a:lnTo>
                  <a:pt x="330764" y="104655"/>
                </a:lnTo>
                <a:close/>
              </a:path>
              <a:path w="525145" h="160654">
                <a:moveTo>
                  <a:pt x="330764" y="151170"/>
                </a:moveTo>
                <a:lnTo>
                  <a:pt x="319136" y="151170"/>
                </a:lnTo>
                <a:lnTo>
                  <a:pt x="319136" y="158922"/>
                </a:lnTo>
                <a:lnTo>
                  <a:pt x="330764" y="158922"/>
                </a:lnTo>
                <a:lnTo>
                  <a:pt x="330764" y="151170"/>
                </a:lnTo>
                <a:close/>
              </a:path>
              <a:path w="525145" h="160654">
                <a:moveTo>
                  <a:pt x="330764" y="113700"/>
                </a:moveTo>
                <a:lnTo>
                  <a:pt x="320428" y="113700"/>
                </a:lnTo>
                <a:lnTo>
                  <a:pt x="320428" y="140834"/>
                </a:lnTo>
                <a:lnTo>
                  <a:pt x="330764" y="140834"/>
                </a:lnTo>
                <a:lnTo>
                  <a:pt x="330764" y="113700"/>
                </a:lnTo>
                <a:close/>
              </a:path>
              <a:path w="525145" h="160654">
                <a:moveTo>
                  <a:pt x="326888" y="10336"/>
                </a:moveTo>
                <a:lnTo>
                  <a:pt x="246780" y="10336"/>
                </a:lnTo>
                <a:lnTo>
                  <a:pt x="246780" y="19380"/>
                </a:lnTo>
                <a:lnTo>
                  <a:pt x="326888" y="19380"/>
                </a:lnTo>
                <a:lnTo>
                  <a:pt x="326888" y="10336"/>
                </a:lnTo>
                <a:close/>
              </a:path>
              <a:path w="525145" h="160654">
                <a:moveTo>
                  <a:pt x="329473" y="81399"/>
                </a:moveTo>
                <a:lnTo>
                  <a:pt x="245489" y="81399"/>
                </a:lnTo>
                <a:lnTo>
                  <a:pt x="244197" y="90443"/>
                </a:lnTo>
                <a:lnTo>
                  <a:pt x="329473" y="90443"/>
                </a:lnTo>
                <a:lnTo>
                  <a:pt x="329473" y="81399"/>
                </a:lnTo>
                <a:close/>
              </a:path>
              <a:path w="525145" h="160654">
                <a:moveTo>
                  <a:pt x="330764" y="58141"/>
                </a:moveTo>
                <a:lnTo>
                  <a:pt x="245489" y="58141"/>
                </a:lnTo>
                <a:lnTo>
                  <a:pt x="245489" y="67186"/>
                </a:lnTo>
                <a:lnTo>
                  <a:pt x="330764" y="67186"/>
                </a:lnTo>
                <a:lnTo>
                  <a:pt x="330764" y="58141"/>
                </a:lnTo>
                <a:close/>
              </a:path>
              <a:path w="525145" h="160654">
                <a:moveTo>
                  <a:pt x="219648" y="58141"/>
                </a:moveTo>
                <a:lnTo>
                  <a:pt x="208020" y="58141"/>
                </a:lnTo>
                <a:lnTo>
                  <a:pt x="208020" y="158922"/>
                </a:lnTo>
                <a:lnTo>
                  <a:pt x="219648" y="158922"/>
                </a:lnTo>
                <a:lnTo>
                  <a:pt x="219648" y="58141"/>
                </a:lnTo>
                <a:close/>
              </a:path>
              <a:path w="525145" h="160654">
                <a:moveTo>
                  <a:pt x="226109" y="2584"/>
                </a:moveTo>
                <a:lnTo>
                  <a:pt x="217407" y="21460"/>
                </a:lnTo>
                <a:lnTo>
                  <a:pt x="206889" y="39246"/>
                </a:lnTo>
                <a:lnTo>
                  <a:pt x="194675" y="55820"/>
                </a:lnTo>
                <a:lnTo>
                  <a:pt x="180887" y="71062"/>
                </a:lnTo>
                <a:lnTo>
                  <a:pt x="186054" y="78814"/>
                </a:lnTo>
                <a:lnTo>
                  <a:pt x="208020" y="58141"/>
                </a:lnTo>
                <a:lnTo>
                  <a:pt x="219648" y="58141"/>
                </a:lnTo>
                <a:lnTo>
                  <a:pt x="219648" y="41346"/>
                </a:lnTo>
                <a:lnTo>
                  <a:pt x="225018" y="32604"/>
                </a:lnTo>
                <a:lnTo>
                  <a:pt x="229661" y="23741"/>
                </a:lnTo>
                <a:lnTo>
                  <a:pt x="233820" y="14636"/>
                </a:lnTo>
                <a:lnTo>
                  <a:pt x="237737" y="5167"/>
                </a:lnTo>
                <a:lnTo>
                  <a:pt x="226109" y="2584"/>
                </a:lnTo>
                <a:close/>
              </a:path>
              <a:path w="525145" h="160654">
                <a:moveTo>
                  <a:pt x="343685" y="33592"/>
                </a:moveTo>
                <a:lnTo>
                  <a:pt x="231276" y="33592"/>
                </a:lnTo>
                <a:lnTo>
                  <a:pt x="231276" y="43929"/>
                </a:lnTo>
                <a:lnTo>
                  <a:pt x="343685" y="43929"/>
                </a:lnTo>
                <a:lnTo>
                  <a:pt x="343685" y="33592"/>
                </a:lnTo>
                <a:close/>
              </a:path>
              <a:path w="525145" h="160654">
                <a:moveTo>
                  <a:pt x="131788" y="0"/>
                </a:moveTo>
                <a:lnTo>
                  <a:pt x="127892" y="7732"/>
                </a:lnTo>
                <a:lnTo>
                  <a:pt x="123875" y="15343"/>
                </a:lnTo>
                <a:lnTo>
                  <a:pt x="119615" y="22711"/>
                </a:lnTo>
                <a:lnTo>
                  <a:pt x="114991" y="29716"/>
                </a:lnTo>
                <a:lnTo>
                  <a:pt x="124036" y="33592"/>
                </a:lnTo>
                <a:lnTo>
                  <a:pt x="129426" y="26789"/>
                </a:lnTo>
                <a:lnTo>
                  <a:pt x="134211" y="19865"/>
                </a:lnTo>
                <a:lnTo>
                  <a:pt x="138753" y="12698"/>
                </a:lnTo>
                <a:lnTo>
                  <a:pt x="143416" y="5167"/>
                </a:lnTo>
                <a:lnTo>
                  <a:pt x="131788" y="0"/>
                </a:lnTo>
                <a:close/>
              </a:path>
              <a:path w="525145" h="160654">
                <a:moveTo>
                  <a:pt x="38761" y="69771"/>
                </a:moveTo>
                <a:lnTo>
                  <a:pt x="2584" y="69771"/>
                </a:lnTo>
                <a:lnTo>
                  <a:pt x="2584" y="81399"/>
                </a:lnTo>
                <a:lnTo>
                  <a:pt x="27133" y="81399"/>
                </a:lnTo>
                <a:lnTo>
                  <a:pt x="27133" y="126621"/>
                </a:lnTo>
                <a:lnTo>
                  <a:pt x="20349" y="132213"/>
                </a:lnTo>
                <a:lnTo>
                  <a:pt x="13566" y="137442"/>
                </a:lnTo>
                <a:lnTo>
                  <a:pt x="6783" y="142428"/>
                </a:lnTo>
                <a:lnTo>
                  <a:pt x="0" y="147293"/>
                </a:lnTo>
                <a:lnTo>
                  <a:pt x="6460" y="158922"/>
                </a:lnTo>
                <a:lnTo>
                  <a:pt x="13788" y="153108"/>
                </a:lnTo>
                <a:lnTo>
                  <a:pt x="20511" y="147293"/>
                </a:lnTo>
                <a:lnTo>
                  <a:pt x="26991" y="141479"/>
                </a:lnTo>
                <a:lnTo>
                  <a:pt x="33593" y="135665"/>
                </a:lnTo>
                <a:lnTo>
                  <a:pt x="49510" y="135665"/>
                </a:lnTo>
                <a:lnTo>
                  <a:pt x="47644" y="134554"/>
                </a:lnTo>
                <a:lnTo>
                  <a:pt x="38761" y="125328"/>
                </a:lnTo>
                <a:lnTo>
                  <a:pt x="38761" y="69771"/>
                </a:lnTo>
                <a:close/>
              </a:path>
              <a:path w="525145" h="160654">
                <a:moveTo>
                  <a:pt x="49510" y="135665"/>
                </a:moveTo>
                <a:lnTo>
                  <a:pt x="33593" y="135665"/>
                </a:lnTo>
                <a:lnTo>
                  <a:pt x="44192" y="145072"/>
                </a:lnTo>
                <a:lnTo>
                  <a:pt x="56365" y="151815"/>
                </a:lnTo>
                <a:lnTo>
                  <a:pt x="69750" y="155651"/>
                </a:lnTo>
                <a:lnTo>
                  <a:pt x="101122" y="157064"/>
                </a:lnTo>
                <a:lnTo>
                  <a:pt x="121290" y="157306"/>
                </a:lnTo>
                <a:lnTo>
                  <a:pt x="141216" y="157064"/>
                </a:lnTo>
                <a:lnTo>
                  <a:pt x="157629" y="156338"/>
                </a:lnTo>
                <a:lnTo>
                  <a:pt x="160901" y="146526"/>
                </a:lnTo>
                <a:lnTo>
                  <a:pt x="100820" y="146526"/>
                </a:lnTo>
                <a:lnTo>
                  <a:pt x="83983" y="146001"/>
                </a:lnTo>
                <a:lnTo>
                  <a:pt x="70739" y="144770"/>
                </a:lnTo>
                <a:lnTo>
                  <a:pt x="58465" y="140994"/>
                </a:lnTo>
                <a:lnTo>
                  <a:pt x="49510" y="135665"/>
                </a:lnTo>
                <a:close/>
              </a:path>
              <a:path w="525145" h="160654">
                <a:moveTo>
                  <a:pt x="161506" y="144710"/>
                </a:moveTo>
                <a:lnTo>
                  <a:pt x="143216" y="145638"/>
                </a:lnTo>
                <a:lnTo>
                  <a:pt x="121775" y="146324"/>
                </a:lnTo>
                <a:lnTo>
                  <a:pt x="100820" y="146526"/>
                </a:lnTo>
                <a:lnTo>
                  <a:pt x="160901" y="146526"/>
                </a:lnTo>
                <a:lnTo>
                  <a:pt x="161506" y="144710"/>
                </a:lnTo>
                <a:close/>
              </a:path>
              <a:path w="525145" h="160654">
                <a:moveTo>
                  <a:pt x="112408" y="81399"/>
                </a:moveTo>
                <a:lnTo>
                  <a:pt x="93027" y="81399"/>
                </a:lnTo>
                <a:lnTo>
                  <a:pt x="89434" y="93189"/>
                </a:lnTo>
                <a:lnTo>
                  <a:pt x="81722" y="104979"/>
                </a:lnTo>
                <a:lnTo>
                  <a:pt x="68680" y="116284"/>
                </a:lnTo>
                <a:lnTo>
                  <a:pt x="49097" y="126621"/>
                </a:lnTo>
                <a:lnTo>
                  <a:pt x="51682" y="129204"/>
                </a:lnTo>
                <a:lnTo>
                  <a:pt x="54265" y="133080"/>
                </a:lnTo>
                <a:lnTo>
                  <a:pt x="56849" y="135665"/>
                </a:lnTo>
                <a:lnTo>
                  <a:pt x="72293" y="128215"/>
                </a:lnTo>
                <a:lnTo>
                  <a:pt x="85436" y="117738"/>
                </a:lnTo>
                <a:lnTo>
                  <a:pt x="95914" y="104595"/>
                </a:lnTo>
                <a:lnTo>
                  <a:pt x="103363" y="89151"/>
                </a:lnTo>
                <a:lnTo>
                  <a:pt x="115777" y="89151"/>
                </a:lnTo>
                <a:lnTo>
                  <a:pt x="112408" y="81399"/>
                </a:lnTo>
                <a:close/>
              </a:path>
              <a:path w="525145" h="160654">
                <a:moveTo>
                  <a:pt x="115777" y="89151"/>
                </a:moveTo>
                <a:lnTo>
                  <a:pt x="103363" y="89151"/>
                </a:lnTo>
                <a:lnTo>
                  <a:pt x="110813" y="104595"/>
                </a:lnTo>
                <a:lnTo>
                  <a:pt x="121290" y="117738"/>
                </a:lnTo>
                <a:lnTo>
                  <a:pt x="134433" y="128215"/>
                </a:lnTo>
                <a:lnTo>
                  <a:pt x="149877" y="135665"/>
                </a:lnTo>
                <a:lnTo>
                  <a:pt x="152461" y="133080"/>
                </a:lnTo>
                <a:lnTo>
                  <a:pt x="155046" y="129204"/>
                </a:lnTo>
                <a:lnTo>
                  <a:pt x="157629" y="126621"/>
                </a:lnTo>
                <a:lnTo>
                  <a:pt x="142205" y="119918"/>
                </a:lnTo>
                <a:lnTo>
                  <a:pt x="129205" y="109824"/>
                </a:lnTo>
                <a:lnTo>
                  <a:pt x="119111" y="96823"/>
                </a:lnTo>
                <a:lnTo>
                  <a:pt x="115777" y="89151"/>
                </a:lnTo>
                <a:close/>
              </a:path>
              <a:path w="525145" h="160654">
                <a:moveTo>
                  <a:pt x="156337" y="71062"/>
                </a:moveTo>
                <a:lnTo>
                  <a:pt x="47806" y="71062"/>
                </a:lnTo>
                <a:lnTo>
                  <a:pt x="47806" y="81399"/>
                </a:lnTo>
                <a:lnTo>
                  <a:pt x="156337" y="81399"/>
                </a:lnTo>
                <a:lnTo>
                  <a:pt x="156337" y="71062"/>
                </a:lnTo>
                <a:close/>
              </a:path>
              <a:path w="525145" h="160654">
                <a:moveTo>
                  <a:pt x="105948" y="45222"/>
                </a:moveTo>
                <a:lnTo>
                  <a:pt x="94320" y="45222"/>
                </a:lnTo>
                <a:lnTo>
                  <a:pt x="94320" y="71062"/>
                </a:lnTo>
                <a:lnTo>
                  <a:pt x="105948" y="71062"/>
                </a:lnTo>
                <a:lnTo>
                  <a:pt x="105948" y="45222"/>
                </a:lnTo>
                <a:close/>
              </a:path>
              <a:path w="525145" h="160654">
                <a:moveTo>
                  <a:pt x="151170" y="34885"/>
                </a:moveTo>
                <a:lnTo>
                  <a:pt x="52973" y="34885"/>
                </a:lnTo>
                <a:lnTo>
                  <a:pt x="52973" y="45222"/>
                </a:lnTo>
                <a:lnTo>
                  <a:pt x="151170" y="45222"/>
                </a:lnTo>
                <a:lnTo>
                  <a:pt x="151170" y="34885"/>
                </a:lnTo>
                <a:close/>
              </a:path>
              <a:path w="525145" h="160654">
                <a:moveTo>
                  <a:pt x="14212" y="6460"/>
                </a:moveTo>
                <a:lnTo>
                  <a:pt x="5168" y="12920"/>
                </a:lnTo>
                <a:lnTo>
                  <a:pt x="13724" y="19057"/>
                </a:lnTo>
                <a:lnTo>
                  <a:pt x="21480" y="25517"/>
                </a:lnTo>
                <a:lnTo>
                  <a:pt x="28606" y="32543"/>
                </a:lnTo>
                <a:lnTo>
                  <a:pt x="34885" y="40053"/>
                </a:lnTo>
                <a:lnTo>
                  <a:pt x="43928" y="33592"/>
                </a:lnTo>
                <a:lnTo>
                  <a:pt x="37650" y="26083"/>
                </a:lnTo>
                <a:lnTo>
                  <a:pt x="30427" y="18977"/>
                </a:lnTo>
                <a:lnTo>
                  <a:pt x="22670" y="12516"/>
                </a:lnTo>
                <a:lnTo>
                  <a:pt x="14212" y="6460"/>
                </a:lnTo>
                <a:close/>
              </a:path>
              <a:path w="525145" h="160654">
                <a:moveTo>
                  <a:pt x="72354" y="1291"/>
                </a:moveTo>
                <a:lnTo>
                  <a:pt x="62018" y="6460"/>
                </a:lnTo>
                <a:lnTo>
                  <a:pt x="66621" y="12718"/>
                </a:lnTo>
                <a:lnTo>
                  <a:pt x="70739" y="19703"/>
                </a:lnTo>
                <a:lnTo>
                  <a:pt x="74373" y="27173"/>
                </a:lnTo>
                <a:lnTo>
                  <a:pt x="77522" y="34885"/>
                </a:lnTo>
                <a:lnTo>
                  <a:pt x="87859" y="29716"/>
                </a:lnTo>
                <a:lnTo>
                  <a:pt x="84710" y="22004"/>
                </a:lnTo>
                <a:lnTo>
                  <a:pt x="81075" y="14535"/>
                </a:lnTo>
                <a:lnTo>
                  <a:pt x="76957" y="7550"/>
                </a:lnTo>
                <a:lnTo>
                  <a:pt x="72354" y="1291"/>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9628792" y="6912866"/>
            <a:ext cx="522605" cy="160655"/>
          </a:xfrm>
          <a:custGeom>
            <a:avLst/>
            <a:gdLst/>
            <a:ahLst/>
            <a:cxnLst/>
            <a:rect l="l" t="t" r="r" b="b"/>
            <a:pathLst>
              <a:path w="522604" h="160654">
                <a:moveTo>
                  <a:pt x="414748" y="98196"/>
                </a:moveTo>
                <a:lnTo>
                  <a:pt x="403119" y="98196"/>
                </a:lnTo>
                <a:lnTo>
                  <a:pt x="403119" y="158922"/>
                </a:lnTo>
                <a:lnTo>
                  <a:pt x="414748" y="158922"/>
                </a:lnTo>
                <a:lnTo>
                  <a:pt x="414748" y="153753"/>
                </a:lnTo>
                <a:lnTo>
                  <a:pt x="500024" y="153753"/>
                </a:lnTo>
                <a:lnTo>
                  <a:pt x="500024" y="143417"/>
                </a:lnTo>
                <a:lnTo>
                  <a:pt x="414748" y="143417"/>
                </a:lnTo>
                <a:lnTo>
                  <a:pt x="414748" y="124037"/>
                </a:lnTo>
                <a:lnTo>
                  <a:pt x="500024" y="124037"/>
                </a:lnTo>
                <a:lnTo>
                  <a:pt x="500024" y="114992"/>
                </a:lnTo>
                <a:lnTo>
                  <a:pt x="414748" y="114992"/>
                </a:lnTo>
                <a:lnTo>
                  <a:pt x="414748" y="98196"/>
                </a:lnTo>
                <a:close/>
              </a:path>
              <a:path w="522604" h="160654">
                <a:moveTo>
                  <a:pt x="500024" y="153753"/>
                </a:moveTo>
                <a:lnTo>
                  <a:pt x="487103" y="153753"/>
                </a:lnTo>
                <a:lnTo>
                  <a:pt x="487103" y="158922"/>
                </a:lnTo>
                <a:lnTo>
                  <a:pt x="500024" y="158922"/>
                </a:lnTo>
                <a:lnTo>
                  <a:pt x="500024" y="153753"/>
                </a:lnTo>
                <a:close/>
              </a:path>
              <a:path w="522604" h="160654">
                <a:moveTo>
                  <a:pt x="500024" y="124037"/>
                </a:moveTo>
                <a:lnTo>
                  <a:pt x="487103" y="124037"/>
                </a:lnTo>
                <a:lnTo>
                  <a:pt x="487103" y="143417"/>
                </a:lnTo>
                <a:lnTo>
                  <a:pt x="500024" y="143417"/>
                </a:lnTo>
                <a:lnTo>
                  <a:pt x="500024" y="124037"/>
                </a:lnTo>
                <a:close/>
              </a:path>
              <a:path w="522604" h="160654">
                <a:moveTo>
                  <a:pt x="500024" y="96903"/>
                </a:moveTo>
                <a:lnTo>
                  <a:pt x="487103" y="96903"/>
                </a:lnTo>
                <a:lnTo>
                  <a:pt x="487103" y="114992"/>
                </a:lnTo>
                <a:lnTo>
                  <a:pt x="500024" y="114992"/>
                </a:lnTo>
                <a:lnTo>
                  <a:pt x="500024" y="96903"/>
                </a:lnTo>
                <a:close/>
              </a:path>
              <a:path w="522604" h="160654">
                <a:moveTo>
                  <a:pt x="483227" y="24549"/>
                </a:moveTo>
                <a:lnTo>
                  <a:pt x="382446" y="24549"/>
                </a:lnTo>
                <a:lnTo>
                  <a:pt x="382446" y="34885"/>
                </a:lnTo>
                <a:lnTo>
                  <a:pt x="426377" y="34885"/>
                </a:lnTo>
                <a:lnTo>
                  <a:pt x="426377" y="58141"/>
                </a:lnTo>
                <a:lnTo>
                  <a:pt x="365650" y="58141"/>
                </a:lnTo>
                <a:lnTo>
                  <a:pt x="365650" y="68478"/>
                </a:lnTo>
                <a:lnTo>
                  <a:pt x="435420" y="68478"/>
                </a:lnTo>
                <a:lnTo>
                  <a:pt x="418482" y="78653"/>
                </a:lnTo>
                <a:lnTo>
                  <a:pt x="400697" y="87859"/>
                </a:lnTo>
                <a:lnTo>
                  <a:pt x="382184" y="96096"/>
                </a:lnTo>
                <a:lnTo>
                  <a:pt x="363066" y="103364"/>
                </a:lnTo>
                <a:lnTo>
                  <a:pt x="368233" y="108532"/>
                </a:lnTo>
                <a:lnTo>
                  <a:pt x="370818" y="112408"/>
                </a:lnTo>
                <a:lnTo>
                  <a:pt x="378772" y="109279"/>
                </a:lnTo>
                <a:lnTo>
                  <a:pt x="386969" y="105787"/>
                </a:lnTo>
                <a:lnTo>
                  <a:pt x="395165" y="102052"/>
                </a:lnTo>
                <a:lnTo>
                  <a:pt x="403119" y="98196"/>
                </a:lnTo>
                <a:lnTo>
                  <a:pt x="414748" y="98196"/>
                </a:lnTo>
                <a:lnTo>
                  <a:pt x="414748" y="96903"/>
                </a:lnTo>
                <a:lnTo>
                  <a:pt x="500024" y="96903"/>
                </a:lnTo>
                <a:lnTo>
                  <a:pt x="500024" y="86567"/>
                </a:lnTo>
                <a:lnTo>
                  <a:pt x="425084" y="86567"/>
                </a:lnTo>
                <a:lnTo>
                  <a:pt x="432816" y="81722"/>
                </a:lnTo>
                <a:lnTo>
                  <a:pt x="440427" y="76877"/>
                </a:lnTo>
                <a:lnTo>
                  <a:pt x="447796" y="72032"/>
                </a:lnTo>
                <a:lnTo>
                  <a:pt x="454802" y="67186"/>
                </a:lnTo>
                <a:lnTo>
                  <a:pt x="521989" y="67186"/>
                </a:lnTo>
                <a:lnTo>
                  <a:pt x="521989" y="56850"/>
                </a:lnTo>
                <a:lnTo>
                  <a:pt x="439296" y="56850"/>
                </a:lnTo>
                <a:lnTo>
                  <a:pt x="439296" y="33592"/>
                </a:lnTo>
                <a:lnTo>
                  <a:pt x="496294" y="33592"/>
                </a:lnTo>
                <a:lnTo>
                  <a:pt x="498711" y="31009"/>
                </a:lnTo>
                <a:lnTo>
                  <a:pt x="483227" y="31009"/>
                </a:lnTo>
                <a:lnTo>
                  <a:pt x="483227" y="24549"/>
                </a:lnTo>
                <a:close/>
              </a:path>
              <a:path w="522604" h="160654">
                <a:moveTo>
                  <a:pt x="496294" y="33592"/>
                </a:moveTo>
                <a:lnTo>
                  <a:pt x="479351" y="33592"/>
                </a:lnTo>
                <a:lnTo>
                  <a:pt x="472547" y="39407"/>
                </a:lnTo>
                <a:lnTo>
                  <a:pt x="465623" y="45222"/>
                </a:lnTo>
                <a:lnTo>
                  <a:pt x="458456" y="51036"/>
                </a:lnTo>
                <a:lnTo>
                  <a:pt x="450926" y="56850"/>
                </a:lnTo>
                <a:lnTo>
                  <a:pt x="470306" y="56850"/>
                </a:lnTo>
                <a:lnTo>
                  <a:pt x="482439" y="46897"/>
                </a:lnTo>
                <a:lnTo>
                  <a:pt x="493725" y="36338"/>
                </a:lnTo>
                <a:lnTo>
                  <a:pt x="496294" y="33592"/>
                </a:lnTo>
                <a:close/>
              </a:path>
              <a:path w="522604" h="160654">
                <a:moveTo>
                  <a:pt x="503900" y="7752"/>
                </a:moveTo>
                <a:lnTo>
                  <a:pt x="499034" y="13566"/>
                </a:lnTo>
                <a:lnTo>
                  <a:pt x="494048" y="19380"/>
                </a:lnTo>
                <a:lnTo>
                  <a:pt x="488819" y="25195"/>
                </a:lnTo>
                <a:lnTo>
                  <a:pt x="483227" y="31009"/>
                </a:lnTo>
                <a:lnTo>
                  <a:pt x="498711" y="31009"/>
                </a:lnTo>
                <a:lnTo>
                  <a:pt x="504283" y="25053"/>
                </a:lnTo>
                <a:lnTo>
                  <a:pt x="514236" y="12920"/>
                </a:lnTo>
                <a:lnTo>
                  <a:pt x="503900" y="7752"/>
                </a:lnTo>
                <a:close/>
              </a:path>
              <a:path w="522604" h="160654">
                <a:moveTo>
                  <a:pt x="439296" y="2584"/>
                </a:moveTo>
                <a:lnTo>
                  <a:pt x="427668" y="2584"/>
                </a:lnTo>
                <a:lnTo>
                  <a:pt x="427668" y="24549"/>
                </a:lnTo>
                <a:lnTo>
                  <a:pt x="439296" y="24549"/>
                </a:lnTo>
                <a:lnTo>
                  <a:pt x="439296" y="2584"/>
                </a:lnTo>
                <a:close/>
              </a:path>
              <a:path w="522604" h="160654">
                <a:moveTo>
                  <a:pt x="328180" y="104655"/>
                </a:moveTo>
                <a:lnTo>
                  <a:pt x="239029" y="104655"/>
                </a:lnTo>
                <a:lnTo>
                  <a:pt x="239029" y="160214"/>
                </a:lnTo>
                <a:lnTo>
                  <a:pt x="250657" y="160214"/>
                </a:lnTo>
                <a:lnTo>
                  <a:pt x="250657" y="151170"/>
                </a:lnTo>
                <a:lnTo>
                  <a:pt x="328180" y="151170"/>
                </a:lnTo>
                <a:lnTo>
                  <a:pt x="328180" y="140834"/>
                </a:lnTo>
                <a:lnTo>
                  <a:pt x="250657" y="140834"/>
                </a:lnTo>
                <a:lnTo>
                  <a:pt x="250657" y="113700"/>
                </a:lnTo>
                <a:lnTo>
                  <a:pt x="328180" y="113700"/>
                </a:lnTo>
                <a:lnTo>
                  <a:pt x="328180" y="104655"/>
                </a:lnTo>
                <a:close/>
              </a:path>
              <a:path w="522604" h="160654">
                <a:moveTo>
                  <a:pt x="328180" y="151170"/>
                </a:moveTo>
                <a:lnTo>
                  <a:pt x="316552" y="151170"/>
                </a:lnTo>
                <a:lnTo>
                  <a:pt x="316552" y="158922"/>
                </a:lnTo>
                <a:lnTo>
                  <a:pt x="328180" y="158922"/>
                </a:lnTo>
                <a:lnTo>
                  <a:pt x="328180" y="151170"/>
                </a:lnTo>
                <a:close/>
              </a:path>
              <a:path w="522604" h="160654">
                <a:moveTo>
                  <a:pt x="328180" y="113700"/>
                </a:moveTo>
                <a:lnTo>
                  <a:pt x="316552" y="113700"/>
                </a:lnTo>
                <a:lnTo>
                  <a:pt x="316552" y="140834"/>
                </a:lnTo>
                <a:lnTo>
                  <a:pt x="328180" y="140834"/>
                </a:lnTo>
                <a:lnTo>
                  <a:pt x="328180" y="113700"/>
                </a:lnTo>
                <a:close/>
              </a:path>
              <a:path w="522604" h="160654">
                <a:moveTo>
                  <a:pt x="323013" y="10336"/>
                </a:moveTo>
                <a:lnTo>
                  <a:pt x="242905" y="10336"/>
                </a:lnTo>
                <a:lnTo>
                  <a:pt x="242905" y="19380"/>
                </a:lnTo>
                <a:lnTo>
                  <a:pt x="323013" y="19380"/>
                </a:lnTo>
                <a:lnTo>
                  <a:pt x="323013" y="10336"/>
                </a:lnTo>
                <a:close/>
              </a:path>
              <a:path w="522604" h="160654">
                <a:moveTo>
                  <a:pt x="325596" y="81399"/>
                </a:moveTo>
                <a:lnTo>
                  <a:pt x="241613" y="81399"/>
                </a:lnTo>
                <a:lnTo>
                  <a:pt x="241613" y="90443"/>
                </a:lnTo>
                <a:lnTo>
                  <a:pt x="325596" y="90443"/>
                </a:lnTo>
                <a:lnTo>
                  <a:pt x="325596" y="81399"/>
                </a:lnTo>
                <a:close/>
              </a:path>
              <a:path w="522604" h="160654">
                <a:moveTo>
                  <a:pt x="326889" y="58141"/>
                </a:moveTo>
                <a:lnTo>
                  <a:pt x="241613" y="58141"/>
                </a:lnTo>
                <a:lnTo>
                  <a:pt x="241613" y="67186"/>
                </a:lnTo>
                <a:lnTo>
                  <a:pt x="326889" y="67186"/>
                </a:lnTo>
                <a:lnTo>
                  <a:pt x="326889" y="58141"/>
                </a:lnTo>
                <a:close/>
              </a:path>
              <a:path w="522604" h="160654">
                <a:moveTo>
                  <a:pt x="215773" y="58141"/>
                </a:moveTo>
                <a:lnTo>
                  <a:pt x="205436" y="58141"/>
                </a:lnTo>
                <a:lnTo>
                  <a:pt x="205436" y="158922"/>
                </a:lnTo>
                <a:lnTo>
                  <a:pt x="215773" y="158922"/>
                </a:lnTo>
                <a:lnTo>
                  <a:pt x="215773" y="58141"/>
                </a:lnTo>
                <a:close/>
              </a:path>
              <a:path w="522604" h="160654">
                <a:moveTo>
                  <a:pt x="223525" y="2584"/>
                </a:moveTo>
                <a:lnTo>
                  <a:pt x="214823" y="21460"/>
                </a:lnTo>
                <a:lnTo>
                  <a:pt x="204305" y="39246"/>
                </a:lnTo>
                <a:lnTo>
                  <a:pt x="192091" y="55820"/>
                </a:lnTo>
                <a:lnTo>
                  <a:pt x="178302" y="71062"/>
                </a:lnTo>
                <a:lnTo>
                  <a:pt x="183471" y="78814"/>
                </a:lnTo>
                <a:lnTo>
                  <a:pt x="205436" y="58141"/>
                </a:lnTo>
                <a:lnTo>
                  <a:pt x="215773" y="58141"/>
                </a:lnTo>
                <a:lnTo>
                  <a:pt x="215773" y="41346"/>
                </a:lnTo>
                <a:lnTo>
                  <a:pt x="220597" y="32604"/>
                </a:lnTo>
                <a:lnTo>
                  <a:pt x="225301" y="23741"/>
                </a:lnTo>
                <a:lnTo>
                  <a:pt x="229762" y="14636"/>
                </a:lnTo>
                <a:lnTo>
                  <a:pt x="233861" y="5167"/>
                </a:lnTo>
                <a:lnTo>
                  <a:pt x="223525" y="2584"/>
                </a:lnTo>
                <a:close/>
              </a:path>
              <a:path w="522604" h="160654">
                <a:moveTo>
                  <a:pt x="339808" y="33592"/>
                </a:moveTo>
                <a:lnTo>
                  <a:pt x="227401" y="33592"/>
                </a:lnTo>
                <a:lnTo>
                  <a:pt x="227401" y="43929"/>
                </a:lnTo>
                <a:lnTo>
                  <a:pt x="339808" y="43929"/>
                </a:lnTo>
                <a:lnTo>
                  <a:pt x="339808" y="33592"/>
                </a:lnTo>
                <a:close/>
              </a:path>
              <a:path w="522604" h="160654">
                <a:moveTo>
                  <a:pt x="122744" y="82690"/>
                </a:moveTo>
                <a:lnTo>
                  <a:pt x="24549" y="82690"/>
                </a:lnTo>
                <a:lnTo>
                  <a:pt x="24549" y="93027"/>
                </a:lnTo>
                <a:lnTo>
                  <a:pt x="29716" y="93027"/>
                </a:lnTo>
                <a:lnTo>
                  <a:pt x="37186" y="104151"/>
                </a:lnTo>
                <a:lnTo>
                  <a:pt x="45867" y="114185"/>
                </a:lnTo>
                <a:lnTo>
                  <a:pt x="55517" y="123007"/>
                </a:lnTo>
                <a:lnTo>
                  <a:pt x="65893" y="130497"/>
                </a:lnTo>
                <a:lnTo>
                  <a:pt x="50147" y="136775"/>
                </a:lnTo>
                <a:lnTo>
                  <a:pt x="33916" y="141964"/>
                </a:lnTo>
                <a:lnTo>
                  <a:pt x="17200" y="145941"/>
                </a:lnTo>
                <a:lnTo>
                  <a:pt x="0" y="148586"/>
                </a:lnTo>
                <a:lnTo>
                  <a:pt x="2584" y="151170"/>
                </a:lnTo>
                <a:lnTo>
                  <a:pt x="5167" y="155046"/>
                </a:lnTo>
                <a:lnTo>
                  <a:pt x="6460" y="158922"/>
                </a:lnTo>
                <a:lnTo>
                  <a:pt x="24831" y="155308"/>
                </a:lnTo>
                <a:lnTo>
                  <a:pt x="42961" y="150362"/>
                </a:lnTo>
                <a:lnTo>
                  <a:pt x="60605" y="144205"/>
                </a:lnTo>
                <a:lnTo>
                  <a:pt x="77523" y="136958"/>
                </a:lnTo>
                <a:lnTo>
                  <a:pt x="104176" y="136958"/>
                </a:lnTo>
                <a:lnTo>
                  <a:pt x="103606" y="136775"/>
                </a:lnTo>
                <a:lnTo>
                  <a:pt x="87859" y="130497"/>
                </a:lnTo>
                <a:lnTo>
                  <a:pt x="97400" y="124037"/>
                </a:lnTo>
                <a:lnTo>
                  <a:pt x="77523" y="124037"/>
                </a:lnTo>
                <a:lnTo>
                  <a:pt x="67348" y="117738"/>
                </a:lnTo>
                <a:lnTo>
                  <a:pt x="58142" y="110470"/>
                </a:lnTo>
                <a:lnTo>
                  <a:pt x="49905" y="102233"/>
                </a:lnTo>
                <a:lnTo>
                  <a:pt x="42637" y="93027"/>
                </a:lnTo>
                <a:lnTo>
                  <a:pt x="112408" y="91735"/>
                </a:lnTo>
                <a:lnTo>
                  <a:pt x="126140" y="91735"/>
                </a:lnTo>
                <a:lnTo>
                  <a:pt x="129204" y="86567"/>
                </a:lnTo>
                <a:lnTo>
                  <a:pt x="122744" y="82690"/>
                </a:lnTo>
                <a:close/>
              </a:path>
              <a:path w="522604" h="160654">
                <a:moveTo>
                  <a:pt x="104176" y="136958"/>
                </a:moveTo>
                <a:lnTo>
                  <a:pt x="77523" y="136958"/>
                </a:lnTo>
                <a:lnTo>
                  <a:pt x="94239" y="144932"/>
                </a:lnTo>
                <a:lnTo>
                  <a:pt x="111439" y="151331"/>
                </a:lnTo>
                <a:lnTo>
                  <a:pt x="129123" y="156035"/>
                </a:lnTo>
                <a:lnTo>
                  <a:pt x="147293" y="158922"/>
                </a:lnTo>
                <a:lnTo>
                  <a:pt x="148586" y="155046"/>
                </a:lnTo>
                <a:lnTo>
                  <a:pt x="151169" y="152462"/>
                </a:lnTo>
                <a:lnTo>
                  <a:pt x="153753" y="148586"/>
                </a:lnTo>
                <a:lnTo>
                  <a:pt x="136553" y="145941"/>
                </a:lnTo>
                <a:lnTo>
                  <a:pt x="119837" y="141964"/>
                </a:lnTo>
                <a:lnTo>
                  <a:pt x="104176" y="136958"/>
                </a:lnTo>
                <a:close/>
              </a:path>
              <a:path w="522604" h="160654">
                <a:moveTo>
                  <a:pt x="126140" y="91735"/>
                </a:moveTo>
                <a:lnTo>
                  <a:pt x="112408" y="91735"/>
                </a:lnTo>
                <a:lnTo>
                  <a:pt x="105140" y="101143"/>
                </a:lnTo>
                <a:lnTo>
                  <a:pt x="96904" y="109824"/>
                </a:lnTo>
                <a:lnTo>
                  <a:pt x="87698" y="117536"/>
                </a:lnTo>
                <a:lnTo>
                  <a:pt x="77523" y="124037"/>
                </a:lnTo>
                <a:lnTo>
                  <a:pt x="97400" y="124037"/>
                </a:lnTo>
                <a:lnTo>
                  <a:pt x="100679" y="121816"/>
                </a:lnTo>
                <a:lnTo>
                  <a:pt x="111924" y="111439"/>
                </a:lnTo>
                <a:lnTo>
                  <a:pt x="121472" y="99608"/>
                </a:lnTo>
                <a:lnTo>
                  <a:pt x="126140" y="91735"/>
                </a:lnTo>
                <a:close/>
              </a:path>
              <a:path w="522604" h="160654">
                <a:moveTo>
                  <a:pt x="151169" y="63310"/>
                </a:moveTo>
                <a:lnTo>
                  <a:pt x="139541" y="63310"/>
                </a:lnTo>
                <a:lnTo>
                  <a:pt x="139541" y="87859"/>
                </a:lnTo>
                <a:lnTo>
                  <a:pt x="151169" y="87859"/>
                </a:lnTo>
                <a:lnTo>
                  <a:pt x="151169" y="63310"/>
                </a:lnTo>
                <a:close/>
              </a:path>
              <a:path w="522604" h="160654">
                <a:moveTo>
                  <a:pt x="125328" y="21964"/>
                </a:moveTo>
                <a:lnTo>
                  <a:pt x="121432" y="29696"/>
                </a:lnTo>
                <a:lnTo>
                  <a:pt x="117414" y="37307"/>
                </a:lnTo>
                <a:lnTo>
                  <a:pt x="113155" y="44676"/>
                </a:lnTo>
                <a:lnTo>
                  <a:pt x="108531" y="51682"/>
                </a:lnTo>
                <a:lnTo>
                  <a:pt x="3876" y="51682"/>
                </a:lnTo>
                <a:lnTo>
                  <a:pt x="3876" y="86567"/>
                </a:lnTo>
                <a:lnTo>
                  <a:pt x="14212" y="86567"/>
                </a:lnTo>
                <a:lnTo>
                  <a:pt x="14212" y="63310"/>
                </a:lnTo>
                <a:lnTo>
                  <a:pt x="151169" y="63310"/>
                </a:lnTo>
                <a:lnTo>
                  <a:pt x="151169" y="52974"/>
                </a:lnTo>
                <a:lnTo>
                  <a:pt x="120161" y="52974"/>
                </a:lnTo>
                <a:lnTo>
                  <a:pt x="124784" y="46190"/>
                </a:lnTo>
                <a:lnTo>
                  <a:pt x="129043" y="39407"/>
                </a:lnTo>
                <a:lnTo>
                  <a:pt x="133060" y="32624"/>
                </a:lnTo>
                <a:lnTo>
                  <a:pt x="136956" y="25840"/>
                </a:lnTo>
                <a:lnTo>
                  <a:pt x="125328" y="21964"/>
                </a:lnTo>
                <a:close/>
              </a:path>
              <a:path w="522604" h="160654">
                <a:moveTo>
                  <a:pt x="29716" y="24549"/>
                </a:moveTo>
                <a:lnTo>
                  <a:pt x="19380" y="27133"/>
                </a:lnTo>
                <a:lnTo>
                  <a:pt x="23216" y="32967"/>
                </a:lnTo>
                <a:lnTo>
                  <a:pt x="26809" y="38923"/>
                </a:lnTo>
                <a:lnTo>
                  <a:pt x="29918" y="45121"/>
                </a:lnTo>
                <a:lnTo>
                  <a:pt x="32301" y="51682"/>
                </a:lnTo>
                <a:lnTo>
                  <a:pt x="42637" y="47805"/>
                </a:lnTo>
                <a:lnTo>
                  <a:pt x="39710" y="41991"/>
                </a:lnTo>
                <a:lnTo>
                  <a:pt x="36662" y="36177"/>
                </a:lnTo>
                <a:lnTo>
                  <a:pt x="33371" y="30363"/>
                </a:lnTo>
                <a:lnTo>
                  <a:pt x="29716" y="24549"/>
                </a:lnTo>
                <a:close/>
              </a:path>
              <a:path w="522604" h="160654">
                <a:moveTo>
                  <a:pt x="76230" y="21964"/>
                </a:moveTo>
                <a:lnTo>
                  <a:pt x="65893" y="24549"/>
                </a:lnTo>
                <a:lnTo>
                  <a:pt x="68761" y="30585"/>
                </a:lnTo>
                <a:lnTo>
                  <a:pt x="71386" y="36985"/>
                </a:lnTo>
                <a:lnTo>
                  <a:pt x="73525" y="43627"/>
                </a:lnTo>
                <a:lnTo>
                  <a:pt x="74938" y="50389"/>
                </a:lnTo>
                <a:lnTo>
                  <a:pt x="85275" y="47805"/>
                </a:lnTo>
                <a:lnTo>
                  <a:pt x="83862" y="41042"/>
                </a:lnTo>
                <a:lnTo>
                  <a:pt x="81722" y="34400"/>
                </a:lnTo>
                <a:lnTo>
                  <a:pt x="79097" y="28000"/>
                </a:lnTo>
                <a:lnTo>
                  <a:pt x="76230" y="21964"/>
                </a:lnTo>
                <a:close/>
              </a:path>
              <a:path w="522604" h="160654">
                <a:moveTo>
                  <a:pt x="133080" y="0"/>
                </a:moveTo>
                <a:lnTo>
                  <a:pt x="101849" y="5107"/>
                </a:lnTo>
                <a:lnTo>
                  <a:pt x="70255" y="8882"/>
                </a:lnTo>
                <a:lnTo>
                  <a:pt x="38418" y="11446"/>
                </a:lnTo>
                <a:lnTo>
                  <a:pt x="6460" y="12920"/>
                </a:lnTo>
                <a:lnTo>
                  <a:pt x="7752" y="16797"/>
                </a:lnTo>
                <a:lnTo>
                  <a:pt x="8963" y="19219"/>
                </a:lnTo>
                <a:lnTo>
                  <a:pt x="9043" y="23257"/>
                </a:lnTo>
                <a:lnTo>
                  <a:pt x="41991" y="21783"/>
                </a:lnTo>
                <a:lnTo>
                  <a:pt x="74938" y="19219"/>
                </a:lnTo>
                <a:lnTo>
                  <a:pt x="107886" y="15444"/>
                </a:lnTo>
                <a:lnTo>
                  <a:pt x="140834" y="10336"/>
                </a:lnTo>
                <a:lnTo>
                  <a:pt x="133080" y="0"/>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44" name="object 44"/>
          <p:cNvSpPr txBox="1">
            <a:spLocks noGrp="1"/>
          </p:cNvSpPr>
          <p:nvPr>
            <p:ph type="title"/>
          </p:nvPr>
        </p:nvSpPr>
        <p:spPr>
          <a:xfrm>
            <a:off x="395304" y="251073"/>
            <a:ext cx="3246755" cy="377825"/>
          </a:xfrm>
          <a:prstGeom prst="rect">
            <a:avLst/>
          </a:prstGeom>
        </p:spPr>
        <p:txBody>
          <a:bodyPr vert="horz" wrap="square" lIns="0" tIns="13970" rIns="0" bIns="0" rtlCol="0">
            <a:spAutoFit/>
          </a:bodyPr>
          <a:lstStyle/>
          <a:p>
            <a:pPr marL="12700">
              <a:lnSpc>
                <a:spcPct val="100000"/>
              </a:lnSpc>
              <a:spcBef>
                <a:spcPts val="110"/>
              </a:spcBef>
            </a:pPr>
            <a:r>
              <a:rPr sz="2300" spc="-20" dirty="0">
                <a:latin typeface="Hiragino Kaku Gothic Pro W3" panose="020B0300000000000000" pitchFamily="34" charset="-128"/>
                <a:ea typeface="Hiragino Kaku Gothic Pro W3" panose="020B0300000000000000" pitchFamily="34" charset="-128"/>
              </a:rPr>
              <a:t>クラウドサインの仕組み</a:t>
            </a:r>
            <a:endParaRPr sz="2300" dirty="0">
              <a:latin typeface="Hiragino Kaku Gothic Pro W3" panose="020B0300000000000000" pitchFamily="34" charset="-128"/>
              <a:ea typeface="Hiragino Kaku Gothic Pro W3" panose="020B0300000000000000" pitchFamily="34" charset="-128"/>
            </a:endParaRPr>
          </a:p>
        </p:txBody>
      </p:sp>
      <p:sp>
        <p:nvSpPr>
          <p:cNvPr id="45" name="object 45"/>
          <p:cNvSpPr txBox="1"/>
          <p:nvPr/>
        </p:nvSpPr>
        <p:spPr>
          <a:xfrm>
            <a:off x="1684801" y="1667492"/>
            <a:ext cx="9590405" cy="2389821"/>
          </a:xfrm>
          <a:prstGeom prst="rect">
            <a:avLst/>
          </a:prstGeom>
        </p:spPr>
        <p:txBody>
          <a:bodyPr vert="horz" wrap="square" lIns="0" tIns="120650" rIns="0" bIns="0" rtlCol="0">
            <a:spAutoFit/>
          </a:bodyPr>
          <a:lstStyle/>
          <a:p>
            <a:pPr algn="ctr">
              <a:lnSpc>
                <a:spcPct val="100000"/>
              </a:lnSpc>
              <a:spcBef>
                <a:spcPts val="950"/>
              </a:spcBef>
            </a:pPr>
            <a:r>
              <a:rPr spc="-5" dirty="0">
                <a:solidFill>
                  <a:srgbClr val="3B3B3B"/>
                </a:solidFill>
                <a:latin typeface="Hiragino Kaku Gothic Pro W3" panose="020B0300000000000000" pitchFamily="34" charset="-128"/>
                <a:ea typeface="Hiragino Kaku Gothic Pro W3" panose="020B0300000000000000" pitchFamily="34" charset="-128"/>
                <a:cs typeface="PMingLiU"/>
              </a:rPr>
              <a:t>弁護士ドットコム監修</a:t>
            </a:r>
            <a:endParaRPr dirty="0">
              <a:latin typeface="Hiragino Kaku Gothic Pro W3" panose="020B0300000000000000" pitchFamily="34" charset="-128"/>
              <a:ea typeface="Hiragino Kaku Gothic Pro W3" panose="020B0300000000000000" pitchFamily="34" charset="-128"/>
              <a:cs typeface="PMingLiU"/>
            </a:endParaRPr>
          </a:p>
          <a:p>
            <a:pPr marL="1746885" marR="1739264" algn="ctr">
              <a:lnSpc>
                <a:spcPct val="127800"/>
              </a:lnSpc>
              <a:spcBef>
                <a:spcPts val="280"/>
              </a:spcBef>
            </a:pPr>
            <a:r>
              <a:rPr sz="2800" b="1" spc="-5" dirty="0">
                <a:solidFill>
                  <a:srgbClr val="0066D0"/>
                </a:solidFill>
                <a:latin typeface="Hiragino Kaku Gothic Pro W3" panose="020B0300000000000000" pitchFamily="34" charset="-128"/>
                <a:ea typeface="Hiragino Kaku Gothic Pro W3" panose="020B0300000000000000" pitchFamily="34" charset="-128"/>
                <a:cs typeface="PMingLiU"/>
              </a:rPr>
              <a:t>契約締結</a:t>
            </a:r>
            <a:r>
              <a:rPr sz="2800" spc="-5" dirty="0">
                <a:solidFill>
                  <a:srgbClr val="0066D0"/>
                </a:solidFill>
                <a:latin typeface="Hiragino Kaku Gothic Pro W3" panose="020B0300000000000000" pitchFamily="34" charset="-128"/>
                <a:ea typeface="Hiragino Kaku Gothic Pro W3" panose="020B0300000000000000" pitchFamily="34" charset="-128"/>
                <a:cs typeface="PMingLiU"/>
              </a:rPr>
              <a:t>から</a:t>
            </a:r>
            <a:r>
              <a:rPr sz="2800" b="1" spc="-5" dirty="0">
                <a:solidFill>
                  <a:srgbClr val="0066D0"/>
                </a:solidFill>
                <a:latin typeface="Hiragino Kaku Gothic Pro W3" panose="020B0300000000000000" pitchFamily="34" charset="-128"/>
                <a:ea typeface="Hiragino Kaku Gothic Pro W3" panose="020B0300000000000000" pitchFamily="34" charset="-128"/>
                <a:cs typeface="PMingLiU"/>
              </a:rPr>
              <a:t>契約書管理まで可能</a:t>
            </a:r>
            <a:r>
              <a:rPr sz="2800" spc="-5" dirty="0">
                <a:solidFill>
                  <a:srgbClr val="0066D0"/>
                </a:solidFill>
                <a:latin typeface="Hiragino Kaku Gothic Pro W3" panose="020B0300000000000000" pitchFamily="34" charset="-128"/>
                <a:ea typeface="Hiragino Kaku Gothic Pro W3" panose="020B0300000000000000" pitchFamily="34" charset="-128"/>
                <a:cs typeface="PMingLiU"/>
              </a:rPr>
              <a:t>なクラウド型の電子契約サービス</a:t>
            </a:r>
            <a:endParaRPr sz="2800" dirty="0">
              <a:latin typeface="Hiragino Kaku Gothic Pro W3" panose="020B0300000000000000" pitchFamily="34" charset="-128"/>
              <a:ea typeface="Hiragino Kaku Gothic Pro W3" panose="020B0300000000000000" pitchFamily="34" charset="-128"/>
              <a:cs typeface="PMingLiU"/>
            </a:endParaRPr>
          </a:p>
          <a:p>
            <a:pPr marL="1597660" marR="5080" indent="-1585595">
              <a:lnSpc>
                <a:spcPct val="129600"/>
              </a:lnSpc>
              <a:spcBef>
                <a:spcPts val="1340"/>
              </a:spcBef>
            </a:pPr>
            <a:r>
              <a:rPr sz="1800" spc="-20" dirty="0">
                <a:solidFill>
                  <a:srgbClr val="2F363F"/>
                </a:solidFill>
                <a:latin typeface="Hiragino Kaku Gothic Pro W3" panose="020B0300000000000000" pitchFamily="34" charset="-128"/>
                <a:ea typeface="Hiragino Kaku Gothic Pro W3" panose="020B0300000000000000" pitchFamily="34" charset="-128"/>
                <a:cs typeface="PMingLiU"/>
              </a:rPr>
              <a:t>契約交渉済の契約書をアップロードし、相手方が承認するだけで契約を結ぶことが出来ます。</a:t>
            </a:r>
            <a:r>
              <a:rPr sz="1800" spc="-10" dirty="0">
                <a:solidFill>
                  <a:srgbClr val="2F363F"/>
                </a:solidFill>
                <a:latin typeface="Hiragino Kaku Gothic Pro W3" panose="020B0300000000000000" pitchFamily="34" charset="-128"/>
                <a:ea typeface="Hiragino Kaku Gothic Pro W3" panose="020B0300000000000000" pitchFamily="34" charset="-128"/>
                <a:cs typeface="PMingLiU"/>
              </a:rPr>
              <a:t>書類の受信者はクラウドサインに登録する必要がありません。</a:t>
            </a:r>
            <a:endParaRPr sz="1800" dirty="0">
              <a:latin typeface="Hiragino Kaku Gothic Pro W3" panose="020B0300000000000000" pitchFamily="34" charset="-128"/>
              <a:ea typeface="Hiragino Kaku Gothic Pro W3" panose="020B0300000000000000" pitchFamily="34" charset="-128"/>
              <a:cs typeface="PMingLiU"/>
            </a:endParaRPr>
          </a:p>
        </p:txBody>
      </p:sp>
      <p:sp>
        <p:nvSpPr>
          <p:cNvPr id="46" name="object 46"/>
          <p:cNvSpPr txBox="1"/>
          <p:nvPr/>
        </p:nvSpPr>
        <p:spPr>
          <a:xfrm>
            <a:off x="12524837" y="9282864"/>
            <a:ext cx="110489"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498A9"/>
                </a:solidFill>
                <a:latin typeface="Hiragino Kaku Gothic Pro W3" panose="020B0300000000000000" pitchFamily="34" charset="-128"/>
                <a:ea typeface="Hiragino Kaku Gothic Pro W3" panose="020B0300000000000000" pitchFamily="34" charset="-128"/>
                <a:cs typeface="Arial"/>
              </a:rPr>
              <a:t>4</a:t>
            </a:r>
            <a:endParaRPr sz="1200" dirty="0">
              <a:latin typeface="Hiragino Kaku Gothic Pro W3" panose="020B0300000000000000" pitchFamily="34" charset="-128"/>
              <a:ea typeface="Hiragino Kaku Gothic Pro W3" panose="020B0300000000000000" pitchFamily="34" charset="-128"/>
              <a:cs typeface="Arial"/>
            </a:endParaRPr>
          </a:p>
        </p:txBody>
      </p:sp>
      <p:sp>
        <p:nvSpPr>
          <p:cNvPr id="47" name="object 53">
            <a:extLst>
              <a:ext uri="{FF2B5EF4-FFF2-40B4-BE49-F238E27FC236}">
                <a16:creationId xmlns:a16="http://schemas.microsoft.com/office/drawing/2014/main" id="{A8B9087E-AD37-CF70-D6EA-7CC69F863690}"/>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00926" y="1073414"/>
            <a:ext cx="6001873" cy="1020151"/>
          </a:xfrm>
          <a:prstGeom prst="rect">
            <a:avLst/>
          </a:prstGeom>
        </p:spPr>
        <p:txBody>
          <a:bodyPr vert="horz" wrap="square" lIns="0" tIns="40005" rIns="0" bIns="0" rtlCol="0">
            <a:spAutoFit/>
          </a:bodyPr>
          <a:lstStyle/>
          <a:p>
            <a:pPr algn="ctr">
              <a:lnSpc>
                <a:spcPct val="100000"/>
              </a:lnSpc>
              <a:spcBef>
                <a:spcPts val="315"/>
              </a:spcBef>
            </a:pPr>
            <a:r>
              <a:rPr sz="3100" dirty="0">
                <a:latin typeface="Hiragino Kaku Gothic Pro W3" panose="020B0300000000000000" pitchFamily="34" charset="-128"/>
                <a:ea typeface="Hiragino Kaku Gothic Pro W3" panose="020B0300000000000000" pitchFamily="34" charset="-128"/>
              </a:rPr>
              <a:t>シェア</a:t>
            </a:r>
            <a:r>
              <a:rPr sz="3100" spc="-10" dirty="0">
                <a:latin typeface="Hiragino Kaku Gothic Pro W3" panose="020B0300000000000000" pitchFamily="34" charset="-128"/>
                <a:ea typeface="Hiragino Kaku Gothic Pro W3" panose="020B0300000000000000" pitchFamily="34" charset="-128"/>
                <a:cs typeface="Arial"/>
              </a:rPr>
              <a:t>No.1</a:t>
            </a:r>
            <a:r>
              <a:rPr sz="3100" spc="-10" dirty="0">
                <a:latin typeface="Hiragino Kaku Gothic Pro W3" panose="020B0300000000000000" pitchFamily="34" charset="-128"/>
                <a:ea typeface="Hiragino Kaku Gothic Pro W3" panose="020B0300000000000000" pitchFamily="34" charset="-128"/>
              </a:rPr>
              <a:t>の電子契約サービス</a:t>
            </a:r>
            <a:endParaRPr sz="3100" dirty="0">
              <a:latin typeface="Hiragino Kaku Gothic Pro W3" panose="020B0300000000000000" pitchFamily="34" charset="-128"/>
              <a:ea typeface="Hiragino Kaku Gothic Pro W3" panose="020B0300000000000000" pitchFamily="34" charset="-128"/>
              <a:cs typeface="Arial"/>
            </a:endParaRPr>
          </a:p>
          <a:p>
            <a:pPr algn="ctr">
              <a:lnSpc>
                <a:spcPct val="100000"/>
              </a:lnSpc>
              <a:spcBef>
                <a:spcPts val="215"/>
              </a:spcBef>
            </a:pPr>
            <a:r>
              <a:rPr sz="3100" spc="-10" dirty="0">
                <a:latin typeface="Hiragino Kaku Gothic Pro W3" panose="020B0300000000000000" pitchFamily="34" charset="-128"/>
                <a:ea typeface="Hiragino Kaku Gothic Pro W3" panose="020B0300000000000000" pitchFamily="34" charset="-128"/>
              </a:rPr>
              <a:t>「クラウドサイン」</a:t>
            </a:r>
            <a:endParaRPr sz="3100" dirty="0">
              <a:latin typeface="Hiragino Kaku Gothic Pro W3" panose="020B0300000000000000" pitchFamily="34" charset="-128"/>
              <a:ea typeface="Hiragino Kaku Gothic Pro W3" panose="020B0300000000000000" pitchFamily="34" charset="-128"/>
            </a:endParaRPr>
          </a:p>
        </p:txBody>
      </p:sp>
      <p:sp>
        <p:nvSpPr>
          <p:cNvPr id="4" name="object 4"/>
          <p:cNvSpPr txBox="1"/>
          <p:nvPr/>
        </p:nvSpPr>
        <p:spPr>
          <a:xfrm>
            <a:off x="395304" y="261416"/>
            <a:ext cx="9217660" cy="360680"/>
          </a:xfrm>
          <a:prstGeom prst="rect">
            <a:avLst/>
          </a:prstGeom>
        </p:spPr>
        <p:txBody>
          <a:bodyPr vert="horz" wrap="square" lIns="0" tIns="12700" rIns="0" bIns="0" rtlCol="0">
            <a:spAutoFit/>
          </a:bodyPr>
          <a:lstStyle/>
          <a:p>
            <a:pPr marL="12700">
              <a:lnSpc>
                <a:spcPct val="100000"/>
              </a:lnSpc>
              <a:spcBef>
                <a:spcPts val="100"/>
              </a:spcBef>
            </a:pPr>
            <a:r>
              <a:rPr sz="2200" spc="-40" dirty="0">
                <a:solidFill>
                  <a:srgbClr val="2F363F"/>
                </a:solidFill>
                <a:latin typeface="Hiragino Kaku Gothic Pro W3" panose="020B0300000000000000" pitchFamily="34" charset="-128"/>
                <a:ea typeface="Hiragino Kaku Gothic Pro W3" panose="020B0300000000000000" pitchFamily="34" charset="-128"/>
                <a:cs typeface="PMingLiU"/>
              </a:rPr>
              <a:t>選んでいただけている理由：知名度〈確かな実績と国内における認知度〉</a:t>
            </a:r>
            <a:endParaRPr sz="2200" dirty="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p:nvPr/>
        </p:nvSpPr>
        <p:spPr>
          <a:xfrm>
            <a:off x="12524837" y="9282864"/>
            <a:ext cx="110489"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498A9"/>
                </a:solidFill>
                <a:latin typeface="Hiragino Kaku Gothic Pro W3" panose="020B0300000000000000" pitchFamily="34" charset="-128"/>
                <a:ea typeface="Hiragino Kaku Gothic Pro W3" panose="020B0300000000000000" pitchFamily="34" charset="-128"/>
                <a:cs typeface="Arial"/>
              </a:rPr>
              <a:t>5</a:t>
            </a:r>
            <a:endParaRPr sz="1200" dirty="0">
              <a:latin typeface="Hiragino Kaku Gothic Pro W3" panose="020B0300000000000000" pitchFamily="34" charset="-128"/>
              <a:ea typeface="Hiragino Kaku Gothic Pro W3" panose="020B0300000000000000" pitchFamily="34" charset="-128"/>
              <a:cs typeface="Arial"/>
            </a:endParaRPr>
          </a:p>
        </p:txBody>
      </p:sp>
      <p:sp>
        <p:nvSpPr>
          <p:cNvPr id="6" name="object 6"/>
          <p:cNvSpPr txBox="1"/>
          <p:nvPr/>
        </p:nvSpPr>
        <p:spPr>
          <a:xfrm>
            <a:off x="1114321" y="5459479"/>
            <a:ext cx="4783455" cy="1366520"/>
          </a:xfrm>
          <a:prstGeom prst="rect">
            <a:avLst/>
          </a:prstGeom>
        </p:spPr>
        <p:txBody>
          <a:bodyPr vert="horz" wrap="square" lIns="0" tIns="12700" rIns="0" bIns="0" rtlCol="0">
            <a:spAutoFit/>
          </a:bodyPr>
          <a:lstStyle/>
          <a:p>
            <a:pPr marL="12700" marR="5080" algn="just">
              <a:lnSpc>
                <a:spcPct val="133300"/>
              </a:lnSpc>
              <a:spcBef>
                <a:spcPts val="100"/>
              </a:spcBef>
            </a:pPr>
            <a:r>
              <a:rPr sz="2200" spc="105" dirty="0">
                <a:solidFill>
                  <a:srgbClr val="2F363F"/>
                </a:solidFill>
                <a:latin typeface="Hiragino Kaku Gothic Pro W3" panose="020B0300000000000000" pitchFamily="34" charset="-128"/>
                <a:ea typeface="Hiragino Kaku Gothic Pro W3" panose="020B0300000000000000" pitchFamily="34" charset="-128"/>
                <a:cs typeface="PMingLiU"/>
              </a:rPr>
              <a:t>国内で</a:t>
            </a:r>
            <a:r>
              <a:rPr sz="2200" spc="60" dirty="0">
                <a:solidFill>
                  <a:srgbClr val="2F363F"/>
                </a:solidFill>
                <a:latin typeface="Hiragino Kaku Gothic Pro W3" panose="020B0300000000000000" pitchFamily="34" charset="-128"/>
                <a:ea typeface="Hiragino Kaku Gothic Pro W3" panose="020B0300000000000000" pitchFamily="34" charset="-128"/>
                <a:cs typeface="PMingLiU"/>
              </a:rPr>
              <a:t>No.1</a:t>
            </a:r>
            <a:r>
              <a:rPr sz="2200" spc="105" dirty="0">
                <a:solidFill>
                  <a:srgbClr val="2F363F"/>
                </a:solidFill>
                <a:latin typeface="Hiragino Kaku Gothic Pro W3" panose="020B0300000000000000" pitchFamily="34" charset="-128"/>
                <a:ea typeface="Hiragino Kaku Gothic Pro W3" panose="020B0300000000000000" pitchFamily="34" charset="-128"/>
                <a:cs typeface="PMingLiU"/>
              </a:rPr>
              <a:t>の利用実績</a:t>
            </a:r>
            <a:r>
              <a:rPr sz="2200" dirty="0">
                <a:solidFill>
                  <a:srgbClr val="2F363F"/>
                </a:solidFill>
                <a:latin typeface="Hiragino Kaku Gothic Pro W3" panose="020B0300000000000000" pitchFamily="34" charset="-128"/>
                <a:ea typeface="Hiragino Kaku Gothic Pro W3" panose="020B0300000000000000" pitchFamily="34" charset="-128"/>
                <a:cs typeface="PMingLiU"/>
              </a:rPr>
              <a:t>/</a:t>
            </a:r>
            <a:r>
              <a:rPr sz="2200" spc="105" dirty="0">
                <a:solidFill>
                  <a:srgbClr val="2F363F"/>
                </a:solidFill>
                <a:latin typeface="Hiragino Kaku Gothic Pro W3" panose="020B0300000000000000" pitchFamily="34" charset="-128"/>
                <a:ea typeface="Hiragino Kaku Gothic Pro W3" panose="020B0300000000000000" pitchFamily="34" charset="-128"/>
                <a:cs typeface="PMingLiU"/>
              </a:rPr>
              <a:t>認知度があ</a:t>
            </a:r>
            <a:r>
              <a:rPr sz="2200" spc="55" dirty="0">
                <a:solidFill>
                  <a:srgbClr val="2F363F"/>
                </a:solidFill>
                <a:latin typeface="Hiragino Kaku Gothic Pro W3" panose="020B0300000000000000" pitchFamily="34" charset="-128"/>
                <a:ea typeface="Hiragino Kaku Gothic Pro W3" panose="020B0300000000000000" pitchFamily="34" charset="-128"/>
                <a:cs typeface="PMingLiU"/>
              </a:rPr>
              <a:t>り</a:t>
            </a:r>
            <a:r>
              <a:rPr sz="2200" spc="125" dirty="0">
                <a:solidFill>
                  <a:srgbClr val="2F363F"/>
                </a:solidFill>
                <a:latin typeface="Hiragino Kaku Gothic Pro W3" panose="020B0300000000000000" pitchFamily="34" charset="-128"/>
                <a:ea typeface="Hiragino Kaku Gothic Pro W3" panose="020B0300000000000000" pitchFamily="34" charset="-128"/>
                <a:cs typeface="PMingLiU"/>
              </a:rPr>
              <a:t>貴社のみならずお取引先様も安心安</a:t>
            </a:r>
            <a:r>
              <a:rPr sz="2200" spc="-15" dirty="0">
                <a:solidFill>
                  <a:srgbClr val="2F363F"/>
                </a:solidFill>
                <a:latin typeface="Hiragino Kaku Gothic Pro W3" panose="020B0300000000000000" pitchFamily="34" charset="-128"/>
                <a:ea typeface="Hiragino Kaku Gothic Pro W3" panose="020B0300000000000000" pitchFamily="34" charset="-128"/>
                <a:cs typeface="PMingLiU"/>
              </a:rPr>
              <a:t>全にご利用頂けるサービスです</a:t>
            </a:r>
            <a:endParaRPr sz="2200" dirty="0">
              <a:latin typeface="Hiragino Kaku Gothic Pro W3" panose="020B0300000000000000" pitchFamily="34" charset="-128"/>
              <a:ea typeface="Hiragino Kaku Gothic Pro W3" panose="020B0300000000000000" pitchFamily="34" charset="-128"/>
              <a:cs typeface="PMingLiU"/>
            </a:endParaRPr>
          </a:p>
        </p:txBody>
      </p:sp>
      <p:grpSp>
        <p:nvGrpSpPr>
          <p:cNvPr id="7" name="object 7"/>
          <p:cNvGrpSpPr/>
          <p:nvPr/>
        </p:nvGrpSpPr>
        <p:grpSpPr>
          <a:xfrm>
            <a:off x="658841" y="4624496"/>
            <a:ext cx="5650230" cy="4130040"/>
            <a:chOff x="658841" y="4624496"/>
            <a:chExt cx="5650230" cy="4130040"/>
          </a:xfrm>
        </p:grpSpPr>
        <p:sp>
          <p:nvSpPr>
            <p:cNvPr id="8" name="object 8"/>
            <p:cNvSpPr/>
            <p:nvPr/>
          </p:nvSpPr>
          <p:spPr>
            <a:xfrm>
              <a:off x="671541" y="5019476"/>
              <a:ext cx="5624830" cy="3722370"/>
            </a:xfrm>
            <a:custGeom>
              <a:avLst/>
              <a:gdLst/>
              <a:ahLst/>
              <a:cxnLst/>
              <a:rect l="l" t="t" r="r" b="b"/>
              <a:pathLst>
                <a:path w="5624830" h="3722370">
                  <a:moveTo>
                    <a:pt x="0" y="0"/>
                  </a:moveTo>
                  <a:lnTo>
                    <a:pt x="5624545" y="0"/>
                  </a:lnTo>
                  <a:lnTo>
                    <a:pt x="5624545" y="3722000"/>
                  </a:lnTo>
                  <a:lnTo>
                    <a:pt x="0" y="3722000"/>
                  </a:lnTo>
                  <a:lnTo>
                    <a:pt x="0" y="0"/>
                  </a:lnTo>
                  <a:close/>
                </a:path>
              </a:pathLst>
            </a:custGeom>
            <a:ln w="25400">
              <a:solidFill>
                <a:srgbClr val="0066D0"/>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645975" y="4624496"/>
              <a:ext cx="3625215" cy="629920"/>
            </a:xfrm>
            <a:custGeom>
              <a:avLst/>
              <a:gdLst/>
              <a:ahLst/>
              <a:cxnLst/>
              <a:rect l="l" t="t" r="r" b="b"/>
              <a:pathLst>
                <a:path w="3625215" h="629920">
                  <a:moveTo>
                    <a:pt x="3624875" y="0"/>
                  </a:moveTo>
                  <a:lnTo>
                    <a:pt x="0" y="0"/>
                  </a:lnTo>
                  <a:lnTo>
                    <a:pt x="0" y="629919"/>
                  </a:lnTo>
                  <a:lnTo>
                    <a:pt x="3624875" y="629919"/>
                  </a:lnTo>
                  <a:lnTo>
                    <a:pt x="3624875"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grpSp>
        <p:nvGrpSpPr>
          <p:cNvPr id="10" name="object 10"/>
          <p:cNvGrpSpPr/>
          <p:nvPr/>
        </p:nvGrpSpPr>
        <p:grpSpPr>
          <a:xfrm>
            <a:off x="6696012" y="4615451"/>
            <a:ext cx="5650230" cy="4138929"/>
            <a:chOff x="6696012" y="4615451"/>
            <a:chExt cx="5650230" cy="4138929"/>
          </a:xfrm>
        </p:grpSpPr>
        <p:sp>
          <p:nvSpPr>
            <p:cNvPr id="11" name="object 11"/>
            <p:cNvSpPr/>
            <p:nvPr/>
          </p:nvSpPr>
          <p:spPr>
            <a:xfrm>
              <a:off x="6708712" y="5019476"/>
              <a:ext cx="5624830" cy="3722370"/>
            </a:xfrm>
            <a:custGeom>
              <a:avLst/>
              <a:gdLst/>
              <a:ahLst/>
              <a:cxnLst/>
              <a:rect l="l" t="t" r="r" b="b"/>
              <a:pathLst>
                <a:path w="5624830" h="3722370">
                  <a:moveTo>
                    <a:pt x="0" y="0"/>
                  </a:moveTo>
                  <a:lnTo>
                    <a:pt x="5624545" y="0"/>
                  </a:lnTo>
                  <a:lnTo>
                    <a:pt x="5624545" y="3722000"/>
                  </a:lnTo>
                  <a:lnTo>
                    <a:pt x="0" y="3722000"/>
                  </a:lnTo>
                  <a:lnTo>
                    <a:pt x="0" y="0"/>
                  </a:lnTo>
                  <a:close/>
                </a:path>
              </a:pathLst>
            </a:custGeom>
            <a:ln w="25400">
              <a:solidFill>
                <a:srgbClr val="0066D0"/>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7256326" y="4615451"/>
              <a:ext cx="4529455" cy="607060"/>
            </a:xfrm>
            <a:custGeom>
              <a:avLst/>
              <a:gdLst/>
              <a:ahLst/>
              <a:cxnLst/>
              <a:rect l="l" t="t" r="r" b="b"/>
              <a:pathLst>
                <a:path w="4529455" h="607060">
                  <a:moveTo>
                    <a:pt x="4529319" y="0"/>
                  </a:moveTo>
                  <a:lnTo>
                    <a:pt x="0" y="0"/>
                  </a:lnTo>
                  <a:lnTo>
                    <a:pt x="0" y="606460"/>
                  </a:lnTo>
                  <a:lnTo>
                    <a:pt x="4529319" y="606460"/>
                  </a:lnTo>
                  <a:lnTo>
                    <a:pt x="4529319"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sp>
        <p:nvSpPr>
          <p:cNvPr id="13" name="object 13"/>
          <p:cNvSpPr txBox="1"/>
          <p:nvPr/>
        </p:nvSpPr>
        <p:spPr>
          <a:xfrm>
            <a:off x="7554776" y="4568406"/>
            <a:ext cx="4231005" cy="689932"/>
          </a:xfrm>
          <a:prstGeom prst="rect">
            <a:avLst/>
          </a:prstGeom>
        </p:spPr>
        <p:txBody>
          <a:bodyPr vert="horz" wrap="square" lIns="0" tIns="12700" rIns="0" bIns="0" rtlCol="0">
            <a:spAutoFit/>
          </a:bodyPr>
          <a:lstStyle/>
          <a:p>
            <a:pPr marL="12700">
              <a:lnSpc>
                <a:spcPct val="100000"/>
              </a:lnSpc>
              <a:spcBef>
                <a:spcPts val="100"/>
              </a:spcBef>
            </a:pPr>
            <a:r>
              <a:rPr spc="50" dirty="0">
                <a:solidFill>
                  <a:srgbClr val="2F363F"/>
                </a:solidFill>
                <a:latin typeface="Hiragino Kaku Gothic Pro W3" panose="020B0300000000000000" pitchFamily="34" charset="-128"/>
                <a:ea typeface="Hiragino Kaku Gothic Pro W3" panose="020B0300000000000000" pitchFamily="34" charset="-128"/>
                <a:cs typeface="PMingLiU"/>
              </a:rPr>
              <a:t>累計送信件数</a:t>
            </a:r>
            <a:r>
              <a:rPr lang="en-US" altLang="ja-JP" sz="4400" spc="-10" dirty="0">
                <a:solidFill>
                  <a:srgbClr val="0066D0"/>
                </a:solidFill>
                <a:latin typeface="+mn-lt"/>
                <a:ea typeface="Hiragino Kaku Gothic Pro W3" panose="020B0300000000000000" pitchFamily="34" charset="-128"/>
                <a:cs typeface="Arial"/>
              </a:rPr>
              <a:t>1000</a:t>
            </a:r>
            <a:r>
              <a:rPr sz="3600" b="1" dirty="0">
                <a:solidFill>
                  <a:srgbClr val="0066D0"/>
                </a:solidFill>
                <a:latin typeface="Hiragino Kaku Gothic Pro W3" panose="020B0300000000000000" pitchFamily="34" charset="-128"/>
                <a:ea typeface="Hiragino Kaku Gothic Pro W3" panose="020B0300000000000000" pitchFamily="34" charset="-128"/>
                <a:cs typeface="PMingLiU"/>
              </a:rPr>
              <a:t>万件</a:t>
            </a:r>
            <a:r>
              <a:rPr sz="2400" b="1" spc="-50" dirty="0">
                <a:solidFill>
                  <a:srgbClr val="0066D0"/>
                </a:solidFill>
                <a:latin typeface="Hiragino Kaku Gothic Pro W3" panose="020B0300000000000000" pitchFamily="34" charset="-128"/>
                <a:ea typeface="Hiragino Kaku Gothic Pro W3" panose="020B0300000000000000" pitchFamily="34" charset="-128"/>
                <a:cs typeface="PMingLiU"/>
              </a:rPr>
              <a:t>超</a:t>
            </a:r>
            <a:endParaRPr sz="2400" b="1" dirty="0">
              <a:latin typeface="Hiragino Kaku Gothic Pro W3" panose="020B0300000000000000" pitchFamily="34" charset="-128"/>
              <a:ea typeface="Hiragino Kaku Gothic Pro W3" panose="020B0300000000000000" pitchFamily="34" charset="-128"/>
              <a:cs typeface="PMingLiU"/>
            </a:endParaRPr>
          </a:p>
        </p:txBody>
      </p:sp>
      <p:sp>
        <p:nvSpPr>
          <p:cNvPr id="14" name="object 14"/>
          <p:cNvSpPr txBox="1"/>
          <p:nvPr/>
        </p:nvSpPr>
        <p:spPr>
          <a:xfrm>
            <a:off x="1737090" y="4560891"/>
            <a:ext cx="3442970" cy="689932"/>
          </a:xfrm>
          <a:prstGeom prst="rect">
            <a:avLst/>
          </a:prstGeom>
        </p:spPr>
        <p:txBody>
          <a:bodyPr vert="horz" wrap="square" lIns="0" tIns="12700" rIns="0" bIns="0" rtlCol="0">
            <a:spAutoFit/>
          </a:bodyPr>
          <a:lstStyle/>
          <a:p>
            <a:pPr marL="12700">
              <a:lnSpc>
                <a:spcPct val="100000"/>
              </a:lnSpc>
              <a:spcBef>
                <a:spcPts val="100"/>
              </a:spcBef>
            </a:pPr>
            <a:r>
              <a:rPr spc="20" dirty="0" err="1">
                <a:solidFill>
                  <a:srgbClr val="2F363F"/>
                </a:solidFill>
                <a:latin typeface="Hiragino Kaku Gothic Pro W3" panose="020B0300000000000000" pitchFamily="34" charset="-128"/>
                <a:ea typeface="Hiragino Kaku Gothic Pro W3" panose="020B0300000000000000" pitchFamily="34" charset="-128"/>
                <a:cs typeface="PMingLiU"/>
              </a:rPr>
              <a:t>導入社数</a:t>
            </a:r>
            <a:r>
              <a:rPr spc="20" dirty="0">
                <a:solidFill>
                  <a:srgbClr val="2F363F"/>
                </a:solidFill>
                <a:latin typeface="Hiragino Kaku Gothic Pro W3" panose="020B0300000000000000" pitchFamily="34" charset="-128"/>
                <a:ea typeface="Hiragino Kaku Gothic Pro W3" panose="020B0300000000000000" pitchFamily="34" charset="-128"/>
                <a:cs typeface="PMingLiU"/>
              </a:rPr>
              <a:t> </a:t>
            </a:r>
            <a:r>
              <a:rPr lang="en-US" altLang="ja-JP" sz="4400" spc="-10" dirty="0">
                <a:solidFill>
                  <a:srgbClr val="0066D0"/>
                </a:solidFill>
                <a:latin typeface="+mn-lt"/>
                <a:ea typeface="Hiragino Kaku Gothic Pro W3" panose="020B0300000000000000" pitchFamily="34" charset="-128"/>
                <a:cs typeface="Arial"/>
              </a:rPr>
              <a:t>130</a:t>
            </a:r>
            <a:r>
              <a:rPr sz="3600" b="1" dirty="0">
                <a:solidFill>
                  <a:srgbClr val="0066D0"/>
                </a:solidFill>
                <a:latin typeface="Hiragino Kaku Gothic Pro W3" panose="020B0300000000000000" pitchFamily="34" charset="-128"/>
                <a:ea typeface="Hiragino Kaku Gothic Pro W3" panose="020B0300000000000000" pitchFamily="34" charset="-128"/>
                <a:cs typeface="PMingLiU"/>
              </a:rPr>
              <a:t>万社</a:t>
            </a:r>
            <a:r>
              <a:rPr sz="2400" b="1" spc="-50" dirty="0">
                <a:solidFill>
                  <a:srgbClr val="0066D0"/>
                </a:solidFill>
                <a:latin typeface="Hiragino Kaku Gothic Pro W3" panose="020B0300000000000000" pitchFamily="34" charset="-128"/>
                <a:ea typeface="Hiragino Kaku Gothic Pro W3" panose="020B0300000000000000" pitchFamily="34" charset="-128"/>
                <a:cs typeface="PMingLiU"/>
              </a:rPr>
              <a:t>超</a:t>
            </a:r>
            <a:endParaRPr sz="2400" b="1" dirty="0">
              <a:latin typeface="Hiragino Kaku Gothic Pro W3" panose="020B0300000000000000" pitchFamily="34" charset="-128"/>
              <a:ea typeface="Hiragino Kaku Gothic Pro W3" panose="020B0300000000000000" pitchFamily="34" charset="-128"/>
              <a:cs typeface="PMingLiU"/>
            </a:endParaRPr>
          </a:p>
        </p:txBody>
      </p:sp>
      <p:grpSp>
        <p:nvGrpSpPr>
          <p:cNvPr id="15" name="object 15"/>
          <p:cNvGrpSpPr/>
          <p:nvPr/>
        </p:nvGrpSpPr>
        <p:grpSpPr>
          <a:xfrm>
            <a:off x="1191700" y="7082830"/>
            <a:ext cx="4568825" cy="1202055"/>
            <a:chOff x="1191700" y="7082830"/>
            <a:chExt cx="4568825" cy="1202055"/>
          </a:xfrm>
        </p:grpSpPr>
        <p:sp>
          <p:nvSpPr>
            <p:cNvPr id="16" name="object 16"/>
            <p:cNvSpPr/>
            <p:nvPr/>
          </p:nvSpPr>
          <p:spPr>
            <a:xfrm>
              <a:off x="1241107" y="7324280"/>
              <a:ext cx="1097280" cy="194310"/>
            </a:xfrm>
            <a:custGeom>
              <a:avLst/>
              <a:gdLst/>
              <a:ahLst/>
              <a:cxnLst/>
              <a:rect l="l" t="t" r="r" b="b"/>
              <a:pathLst>
                <a:path w="1097280" h="194309">
                  <a:moveTo>
                    <a:pt x="154990" y="6159"/>
                  </a:moveTo>
                  <a:lnTo>
                    <a:pt x="0" y="6159"/>
                  </a:lnTo>
                  <a:lnTo>
                    <a:pt x="0" y="40449"/>
                  </a:lnTo>
                  <a:lnTo>
                    <a:pt x="57061" y="40449"/>
                  </a:lnTo>
                  <a:lnTo>
                    <a:pt x="57061" y="190309"/>
                  </a:lnTo>
                  <a:lnTo>
                    <a:pt x="97955" y="190309"/>
                  </a:lnTo>
                  <a:lnTo>
                    <a:pt x="97955" y="40449"/>
                  </a:lnTo>
                  <a:lnTo>
                    <a:pt x="154990" y="40449"/>
                  </a:lnTo>
                  <a:lnTo>
                    <a:pt x="154990" y="6159"/>
                  </a:lnTo>
                  <a:close/>
                </a:path>
                <a:path w="1097280" h="194309">
                  <a:moveTo>
                    <a:pt x="359600" y="97053"/>
                  </a:moveTo>
                  <a:lnTo>
                    <a:pt x="351967" y="59283"/>
                  </a:lnTo>
                  <a:lnTo>
                    <a:pt x="335991" y="35572"/>
                  </a:lnTo>
                  <a:lnTo>
                    <a:pt x="331165" y="28435"/>
                  </a:lnTo>
                  <a:lnTo>
                    <a:pt x="316725" y="18707"/>
                  </a:lnTo>
                  <a:lnTo>
                    <a:pt x="316725" y="97066"/>
                  </a:lnTo>
                  <a:lnTo>
                    <a:pt x="312470" y="120980"/>
                  </a:lnTo>
                  <a:lnTo>
                    <a:pt x="300850" y="140512"/>
                  </a:lnTo>
                  <a:lnTo>
                    <a:pt x="283629" y="153695"/>
                  </a:lnTo>
                  <a:lnTo>
                    <a:pt x="262534" y="158521"/>
                  </a:lnTo>
                  <a:lnTo>
                    <a:pt x="241439" y="153695"/>
                  </a:lnTo>
                  <a:lnTo>
                    <a:pt x="224218" y="140512"/>
                  </a:lnTo>
                  <a:lnTo>
                    <a:pt x="212598" y="120980"/>
                  </a:lnTo>
                  <a:lnTo>
                    <a:pt x="208343" y="97053"/>
                  </a:lnTo>
                  <a:lnTo>
                    <a:pt x="212598" y="73126"/>
                  </a:lnTo>
                  <a:lnTo>
                    <a:pt x="224218" y="53581"/>
                  </a:lnTo>
                  <a:lnTo>
                    <a:pt x="241439" y="40411"/>
                  </a:lnTo>
                  <a:lnTo>
                    <a:pt x="262534" y="35572"/>
                  </a:lnTo>
                  <a:lnTo>
                    <a:pt x="283629" y="40411"/>
                  </a:lnTo>
                  <a:lnTo>
                    <a:pt x="300850" y="53594"/>
                  </a:lnTo>
                  <a:lnTo>
                    <a:pt x="312470" y="73126"/>
                  </a:lnTo>
                  <a:lnTo>
                    <a:pt x="316725" y="97066"/>
                  </a:lnTo>
                  <a:lnTo>
                    <a:pt x="316725" y="18707"/>
                  </a:lnTo>
                  <a:lnTo>
                    <a:pt x="300316" y="7632"/>
                  </a:lnTo>
                  <a:lnTo>
                    <a:pt x="262534" y="0"/>
                  </a:lnTo>
                  <a:lnTo>
                    <a:pt x="224751" y="7632"/>
                  </a:lnTo>
                  <a:lnTo>
                    <a:pt x="193903" y="28435"/>
                  </a:lnTo>
                  <a:lnTo>
                    <a:pt x="173101" y="59283"/>
                  </a:lnTo>
                  <a:lnTo>
                    <a:pt x="165468" y="97066"/>
                  </a:lnTo>
                  <a:lnTo>
                    <a:pt x="173101" y="134848"/>
                  </a:lnTo>
                  <a:lnTo>
                    <a:pt x="193903" y="165696"/>
                  </a:lnTo>
                  <a:lnTo>
                    <a:pt x="224764" y="186486"/>
                  </a:lnTo>
                  <a:lnTo>
                    <a:pt x="262534" y="194106"/>
                  </a:lnTo>
                  <a:lnTo>
                    <a:pt x="300316" y="186486"/>
                  </a:lnTo>
                  <a:lnTo>
                    <a:pt x="331177" y="165684"/>
                  </a:lnTo>
                  <a:lnTo>
                    <a:pt x="336003" y="158521"/>
                  </a:lnTo>
                  <a:lnTo>
                    <a:pt x="351967" y="134835"/>
                  </a:lnTo>
                  <a:lnTo>
                    <a:pt x="359600" y="97053"/>
                  </a:lnTo>
                  <a:close/>
                </a:path>
                <a:path w="1097280" h="194309">
                  <a:moveTo>
                    <a:pt x="545642" y="6692"/>
                  </a:moveTo>
                  <a:lnTo>
                    <a:pt x="497890" y="6692"/>
                  </a:lnTo>
                  <a:lnTo>
                    <a:pt x="453555" y="83604"/>
                  </a:lnTo>
                  <a:lnTo>
                    <a:pt x="409232" y="6692"/>
                  </a:lnTo>
                  <a:lnTo>
                    <a:pt x="361480" y="6692"/>
                  </a:lnTo>
                  <a:lnTo>
                    <a:pt x="432828" y="120218"/>
                  </a:lnTo>
                  <a:lnTo>
                    <a:pt x="432828" y="189687"/>
                  </a:lnTo>
                  <a:lnTo>
                    <a:pt x="453555" y="189699"/>
                  </a:lnTo>
                  <a:lnTo>
                    <a:pt x="474294" y="189699"/>
                  </a:lnTo>
                  <a:lnTo>
                    <a:pt x="474294" y="120218"/>
                  </a:lnTo>
                  <a:lnTo>
                    <a:pt x="545642" y="6692"/>
                  </a:lnTo>
                  <a:close/>
                </a:path>
                <a:path w="1097280" h="194309">
                  <a:moveTo>
                    <a:pt x="741641" y="97053"/>
                  </a:moveTo>
                  <a:lnTo>
                    <a:pt x="734021" y="59283"/>
                  </a:lnTo>
                  <a:lnTo>
                    <a:pt x="718032" y="35572"/>
                  </a:lnTo>
                  <a:lnTo>
                    <a:pt x="713219" y="28435"/>
                  </a:lnTo>
                  <a:lnTo>
                    <a:pt x="698792" y="18707"/>
                  </a:lnTo>
                  <a:lnTo>
                    <a:pt x="698792" y="97066"/>
                  </a:lnTo>
                  <a:lnTo>
                    <a:pt x="694524" y="120980"/>
                  </a:lnTo>
                  <a:lnTo>
                    <a:pt x="682917" y="140512"/>
                  </a:lnTo>
                  <a:lnTo>
                    <a:pt x="665683" y="153695"/>
                  </a:lnTo>
                  <a:lnTo>
                    <a:pt x="644575" y="158521"/>
                  </a:lnTo>
                  <a:lnTo>
                    <a:pt x="623493" y="153695"/>
                  </a:lnTo>
                  <a:lnTo>
                    <a:pt x="606272" y="140512"/>
                  </a:lnTo>
                  <a:lnTo>
                    <a:pt x="594664" y="120980"/>
                  </a:lnTo>
                  <a:lnTo>
                    <a:pt x="590397" y="97053"/>
                  </a:lnTo>
                  <a:lnTo>
                    <a:pt x="594652" y="73126"/>
                  </a:lnTo>
                  <a:lnTo>
                    <a:pt x="606272" y="53581"/>
                  </a:lnTo>
                  <a:lnTo>
                    <a:pt x="623493" y="40411"/>
                  </a:lnTo>
                  <a:lnTo>
                    <a:pt x="644575" y="35572"/>
                  </a:lnTo>
                  <a:lnTo>
                    <a:pt x="665683" y="40411"/>
                  </a:lnTo>
                  <a:lnTo>
                    <a:pt x="682917" y="53594"/>
                  </a:lnTo>
                  <a:lnTo>
                    <a:pt x="694524" y="73126"/>
                  </a:lnTo>
                  <a:lnTo>
                    <a:pt x="698792" y="97066"/>
                  </a:lnTo>
                  <a:lnTo>
                    <a:pt x="698792" y="18707"/>
                  </a:lnTo>
                  <a:lnTo>
                    <a:pt x="682371" y="7632"/>
                  </a:lnTo>
                  <a:lnTo>
                    <a:pt x="644575" y="0"/>
                  </a:lnTo>
                  <a:lnTo>
                    <a:pt x="606806" y="7632"/>
                  </a:lnTo>
                  <a:lnTo>
                    <a:pt x="575957" y="28435"/>
                  </a:lnTo>
                  <a:lnTo>
                    <a:pt x="555155" y="59283"/>
                  </a:lnTo>
                  <a:lnTo>
                    <a:pt x="547535" y="97066"/>
                  </a:lnTo>
                  <a:lnTo>
                    <a:pt x="555167" y="134848"/>
                  </a:lnTo>
                  <a:lnTo>
                    <a:pt x="575970" y="165696"/>
                  </a:lnTo>
                  <a:lnTo>
                    <a:pt x="606818" y="186486"/>
                  </a:lnTo>
                  <a:lnTo>
                    <a:pt x="644575" y="194106"/>
                  </a:lnTo>
                  <a:lnTo>
                    <a:pt x="682371" y="186486"/>
                  </a:lnTo>
                  <a:lnTo>
                    <a:pt x="713219" y="165684"/>
                  </a:lnTo>
                  <a:lnTo>
                    <a:pt x="718045" y="158521"/>
                  </a:lnTo>
                  <a:lnTo>
                    <a:pt x="734021" y="134835"/>
                  </a:lnTo>
                  <a:lnTo>
                    <a:pt x="741641" y="97053"/>
                  </a:lnTo>
                  <a:close/>
                </a:path>
                <a:path w="1097280" h="194309">
                  <a:moveTo>
                    <a:pt x="908824" y="6159"/>
                  </a:moveTo>
                  <a:lnTo>
                    <a:pt x="753833" y="6159"/>
                  </a:lnTo>
                  <a:lnTo>
                    <a:pt x="753833" y="40449"/>
                  </a:lnTo>
                  <a:lnTo>
                    <a:pt x="810895" y="40449"/>
                  </a:lnTo>
                  <a:lnTo>
                    <a:pt x="810895" y="190309"/>
                  </a:lnTo>
                  <a:lnTo>
                    <a:pt x="851776" y="190309"/>
                  </a:lnTo>
                  <a:lnTo>
                    <a:pt x="851776" y="40449"/>
                  </a:lnTo>
                  <a:lnTo>
                    <a:pt x="908824" y="40449"/>
                  </a:lnTo>
                  <a:lnTo>
                    <a:pt x="908824" y="6159"/>
                  </a:lnTo>
                  <a:close/>
                </a:path>
                <a:path w="1097280" h="194309">
                  <a:moveTo>
                    <a:pt x="1096708" y="189712"/>
                  </a:moveTo>
                  <a:lnTo>
                    <a:pt x="1079728" y="148539"/>
                  </a:lnTo>
                  <a:lnTo>
                    <a:pt x="1066977" y="117652"/>
                  </a:lnTo>
                  <a:lnTo>
                    <a:pt x="1039342" y="50673"/>
                  </a:lnTo>
                  <a:lnTo>
                    <a:pt x="1021473" y="7378"/>
                  </a:lnTo>
                  <a:lnTo>
                    <a:pt x="1021473" y="117640"/>
                  </a:lnTo>
                  <a:lnTo>
                    <a:pt x="970026" y="117640"/>
                  </a:lnTo>
                  <a:lnTo>
                    <a:pt x="995591" y="50673"/>
                  </a:lnTo>
                  <a:lnTo>
                    <a:pt x="995934" y="50673"/>
                  </a:lnTo>
                  <a:lnTo>
                    <a:pt x="1021473" y="117640"/>
                  </a:lnTo>
                  <a:lnTo>
                    <a:pt x="1021473" y="7378"/>
                  </a:lnTo>
                  <a:lnTo>
                    <a:pt x="1021194" y="6692"/>
                  </a:lnTo>
                  <a:lnTo>
                    <a:pt x="970305" y="6692"/>
                  </a:lnTo>
                  <a:lnTo>
                    <a:pt x="894803" y="189712"/>
                  </a:lnTo>
                  <a:lnTo>
                    <a:pt x="942568" y="189712"/>
                  </a:lnTo>
                  <a:lnTo>
                    <a:pt x="958265" y="148564"/>
                  </a:lnTo>
                  <a:lnTo>
                    <a:pt x="1033221" y="148539"/>
                  </a:lnTo>
                  <a:lnTo>
                    <a:pt x="1048956" y="189712"/>
                  </a:lnTo>
                  <a:lnTo>
                    <a:pt x="1096708" y="189712"/>
                  </a:lnTo>
                  <a:close/>
                </a:path>
              </a:pathLst>
            </a:custGeom>
            <a:solidFill>
              <a:srgbClr val="E7211B"/>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17" name="object 17"/>
            <p:cNvPicPr/>
            <p:nvPr/>
          </p:nvPicPr>
          <p:blipFill>
            <a:blip r:embed="rId2" cstate="print"/>
            <a:stretch>
              <a:fillRect/>
            </a:stretch>
          </p:blipFill>
          <p:spPr>
            <a:xfrm>
              <a:off x="4645463" y="7334120"/>
              <a:ext cx="148145" cy="174472"/>
            </a:xfrm>
            <a:prstGeom prst="rect">
              <a:avLst/>
            </a:prstGeom>
          </p:spPr>
        </p:pic>
        <p:sp>
          <p:nvSpPr>
            <p:cNvPr id="18" name="object 18"/>
            <p:cNvSpPr/>
            <p:nvPr/>
          </p:nvSpPr>
          <p:spPr>
            <a:xfrm>
              <a:off x="4813478" y="7327201"/>
              <a:ext cx="912494" cy="188595"/>
            </a:xfrm>
            <a:custGeom>
              <a:avLst/>
              <a:gdLst/>
              <a:ahLst/>
              <a:cxnLst/>
              <a:rect l="l" t="t" r="r" b="b"/>
              <a:pathLst>
                <a:path w="912495" h="188595">
                  <a:moveTo>
                    <a:pt x="172389" y="94081"/>
                  </a:moveTo>
                  <a:lnTo>
                    <a:pt x="167030" y="58077"/>
                  </a:lnTo>
                  <a:lnTo>
                    <a:pt x="150901" y="28105"/>
                  </a:lnTo>
                  <a:lnTo>
                    <a:pt x="145364" y="23888"/>
                  </a:lnTo>
                  <a:lnTo>
                    <a:pt x="128905" y="11366"/>
                  </a:lnTo>
                  <a:lnTo>
                    <a:pt x="128905" y="94081"/>
                  </a:lnTo>
                  <a:lnTo>
                    <a:pt x="125285" y="125628"/>
                  </a:lnTo>
                  <a:lnTo>
                    <a:pt x="115671" y="147497"/>
                  </a:lnTo>
                  <a:lnTo>
                    <a:pt x="102006" y="160223"/>
                  </a:lnTo>
                  <a:lnTo>
                    <a:pt x="86169" y="164338"/>
                  </a:lnTo>
                  <a:lnTo>
                    <a:pt x="70383" y="160223"/>
                  </a:lnTo>
                  <a:lnTo>
                    <a:pt x="56692" y="147497"/>
                  </a:lnTo>
                  <a:lnTo>
                    <a:pt x="47053" y="125628"/>
                  </a:lnTo>
                  <a:lnTo>
                    <a:pt x="43408" y="94081"/>
                  </a:lnTo>
                  <a:lnTo>
                    <a:pt x="47053" y="62585"/>
                  </a:lnTo>
                  <a:lnTo>
                    <a:pt x="56692" y="40728"/>
                  </a:lnTo>
                  <a:lnTo>
                    <a:pt x="70383" y="28016"/>
                  </a:lnTo>
                  <a:lnTo>
                    <a:pt x="86169" y="23888"/>
                  </a:lnTo>
                  <a:lnTo>
                    <a:pt x="102006" y="28016"/>
                  </a:lnTo>
                  <a:lnTo>
                    <a:pt x="115671" y="40728"/>
                  </a:lnTo>
                  <a:lnTo>
                    <a:pt x="125285" y="62585"/>
                  </a:lnTo>
                  <a:lnTo>
                    <a:pt x="128905" y="94081"/>
                  </a:lnTo>
                  <a:lnTo>
                    <a:pt x="128905" y="11366"/>
                  </a:lnTo>
                  <a:lnTo>
                    <a:pt x="123964" y="7594"/>
                  </a:lnTo>
                  <a:lnTo>
                    <a:pt x="86169" y="0"/>
                  </a:lnTo>
                  <a:lnTo>
                    <a:pt x="48412" y="7594"/>
                  </a:lnTo>
                  <a:lnTo>
                    <a:pt x="21488" y="28105"/>
                  </a:lnTo>
                  <a:lnTo>
                    <a:pt x="5372" y="58077"/>
                  </a:lnTo>
                  <a:lnTo>
                    <a:pt x="0" y="94081"/>
                  </a:lnTo>
                  <a:lnTo>
                    <a:pt x="5372" y="130124"/>
                  </a:lnTo>
                  <a:lnTo>
                    <a:pt x="21488" y="160134"/>
                  </a:lnTo>
                  <a:lnTo>
                    <a:pt x="48412" y="180670"/>
                  </a:lnTo>
                  <a:lnTo>
                    <a:pt x="86169" y="188277"/>
                  </a:lnTo>
                  <a:lnTo>
                    <a:pt x="123964" y="180670"/>
                  </a:lnTo>
                  <a:lnTo>
                    <a:pt x="145376" y="164338"/>
                  </a:lnTo>
                  <a:lnTo>
                    <a:pt x="150901" y="160134"/>
                  </a:lnTo>
                  <a:lnTo>
                    <a:pt x="167030" y="130124"/>
                  </a:lnTo>
                  <a:lnTo>
                    <a:pt x="172389" y="94081"/>
                  </a:lnTo>
                  <a:close/>
                </a:path>
                <a:path w="912495" h="188595">
                  <a:moveTo>
                    <a:pt x="267462" y="158356"/>
                  </a:moveTo>
                  <a:lnTo>
                    <a:pt x="252882" y="120421"/>
                  </a:lnTo>
                  <a:lnTo>
                    <a:pt x="230403" y="181381"/>
                  </a:lnTo>
                  <a:lnTo>
                    <a:pt x="258978" y="181381"/>
                  </a:lnTo>
                  <a:lnTo>
                    <a:pt x="267462" y="158356"/>
                  </a:lnTo>
                  <a:close/>
                </a:path>
                <a:path w="912495" h="188595">
                  <a:moveTo>
                    <a:pt x="332232" y="181381"/>
                  </a:moveTo>
                  <a:lnTo>
                    <a:pt x="265430" y="6921"/>
                  </a:lnTo>
                  <a:lnTo>
                    <a:pt x="230339" y="6921"/>
                  </a:lnTo>
                  <a:lnTo>
                    <a:pt x="165557" y="181381"/>
                  </a:lnTo>
                  <a:lnTo>
                    <a:pt x="196951" y="181381"/>
                  </a:lnTo>
                  <a:lnTo>
                    <a:pt x="240677" y="63423"/>
                  </a:lnTo>
                  <a:lnTo>
                    <a:pt x="285102" y="181381"/>
                  </a:lnTo>
                  <a:lnTo>
                    <a:pt x="332232" y="181381"/>
                  </a:lnTo>
                  <a:close/>
                </a:path>
                <a:path w="912495" h="188595">
                  <a:moveTo>
                    <a:pt x="401205" y="181394"/>
                  </a:moveTo>
                  <a:lnTo>
                    <a:pt x="334467" y="6921"/>
                  </a:lnTo>
                  <a:lnTo>
                    <a:pt x="297700" y="6921"/>
                  </a:lnTo>
                  <a:lnTo>
                    <a:pt x="286550" y="36893"/>
                  </a:lnTo>
                  <a:lnTo>
                    <a:pt x="302374" y="78511"/>
                  </a:lnTo>
                  <a:lnTo>
                    <a:pt x="308127" y="63411"/>
                  </a:lnTo>
                  <a:lnTo>
                    <a:pt x="351370" y="181394"/>
                  </a:lnTo>
                  <a:lnTo>
                    <a:pt x="401205" y="181394"/>
                  </a:lnTo>
                  <a:close/>
                </a:path>
                <a:path w="912495" h="188595">
                  <a:moveTo>
                    <a:pt x="550265" y="6934"/>
                  </a:moveTo>
                  <a:lnTo>
                    <a:pt x="517626" y="6934"/>
                  </a:lnTo>
                  <a:lnTo>
                    <a:pt x="517626" y="121221"/>
                  </a:lnTo>
                  <a:lnTo>
                    <a:pt x="515912" y="138557"/>
                  </a:lnTo>
                  <a:lnTo>
                    <a:pt x="510247" y="150888"/>
                  </a:lnTo>
                  <a:lnTo>
                    <a:pt x="499859" y="158242"/>
                  </a:lnTo>
                  <a:lnTo>
                    <a:pt x="483958" y="160680"/>
                  </a:lnTo>
                  <a:lnTo>
                    <a:pt x="468083" y="158242"/>
                  </a:lnTo>
                  <a:lnTo>
                    <a:pt x="457669" y="150888"/>
                  </a:lnTo>
                  <a:lnTo>
                    <a:pt x="451967" y="138557"/>
                  </a:lnTo>
                  <a:lnTo>
                    <a:pt x="450227" y="121221"/>
                  </a:lnTo>
                  <a:lnTo>
                    <a:pt x="450227" y="6934"/>
                  </a:lnTo>
                  <a:lnTo>
                    <a:pt x="405307" y="6934"/>
                  </a:lnTo>
                  <a:lnTo>
                    <a:pt x="405307" y="121221"/>
                  </a:lnTo>
                  <a:lnTo>
                    <a:pt x="410349" y="151434"/>
                  </a:lnTo>
                  <a:lnTo>
                    <a:pt x="424789" y="172288"/>
                  </a:lnTo>
                  <a:lnTo>
                    <a:pt x="447611" y="184365"/>
                  </a:lnTo>
                  <a:lnTo>
                    <a:pt x="477786" y="188264"/>
                  </a:lnTo>
                  <a:lnTo>
                    <a:pt x="507949" y="184365"/>
                  </a:lnTo>
                  <a:lnTo>
                    <a:pt x="530771" y="172288"/>
                  </a:lnTo>
                  <a:lnTo>
                    <a:pt x="545223" y="151434"/>
                  </a:lnTo>
                  <a:lnTo>
                    <a:pt x="550265" y="121221"/>
                  </a:lnTo>
                  <a:lnTo>
                    <a:pt x="550265" y="6934"/>
                  </a:lnTo>
                  <a:close/>
                </a:path>
                <a:path w="912495" h="188595">
                  <a:moveTo>
                    <a:pt x="725424" y="181394"/>
                  </a:moveTo>
                  <a:lnTo>
                    <a:pt x="683298" y="104546"/>
                  </a:lnTo>
                  <a:lnTo>
                    <a:pt x="698550" y="97612"/>
                  </a:lnTo>
                  <a:lnTo>
                    <a:pt x="709790" y="87820"/>
                  </a:lnTo>
                  <a:lnTo>
                    <a:pt x="716737" y="74409"/>
                  </a:lnTo>
                  <a:lnTo>
                    <a:pt x="719112" y="56603"/>
                  </a:lnTo>
                  <a:lnTo>
                    <a:pt x="715060" y="36931"/>
                  </a:lnTo>
                  <a:lnTo>
                    <a:pt x="703770" y="21183"/>
                  </a:lnTo>
                  <a:lnTo>
                    <a:pt x="686574" y="10718"/>
                  </a:lnTo>
                  <a:lnTo>
                    <a:pt x="664768" y="6921"/>
                  </a:lnTo>
                  <a:lnTo>
                    <a:pt x="579462" y="6921"/>
                  </a:lnTo>
                  <a:lnTo>
                    <a:pt x="579462" y="181394"/>
                  </a:lnTo>
                  <a:lnTo>
                    <a:pt x="624039" y="181394"/>
                  </a:lnTo>
                  <a:lnTo>
                    <a:pt x="624039" y="31407"/>
                  </a:lnTo>
                  <a:lnTo>
                    <a:pt x="643318" y="31407"/>
                  </a:lnTo>
                  <a:lnTo>
                    <a:pt x="657364" y="33705"/>
                  </a:lnTo>
                  <a:lnTo>
                    <a:pt x="667118" y="40182"/>
                  </a:lnTo>
                  <a:lnTo>
                    <a:pt x="672795" y="50266"/>
                  </a:lnTo>
                  <a:lnTo>
                    <a:pt x="674636" y="63322"/>
                  </a:lnTo>
                  <a:lnTo>
                    <a:pt x="672172" y="77266"/>
                  </a:lnTo>
                  <a:lnTo>
                    <a:pt x="664502" y="86791"/>
                  </a:lnTo>
                  <a:lnTo>
                    <a:pt x="651167" y="92532"/>
                  </a:lnTo>
                  <a:lnTo>
                    <a:pt x="631723" y="95123"/>
                  </a:lnTo>
                  <a:lnTo>
                    <a:pt x="677875" y="181394"/>
                  </a:lnTo>
                  <a:lnTo>
                    <a:pt x="725424" y="181394"/>
                  </a:lnTo>
                  <a:close/>
                </a:path>
                <a:path w="912495" h="188595">
                  <a:moveTo>
                    <a:pt x="911987" y="181394"/>
                  </a:moveTo>
                  <a:lnTo>
                    <a:pt x="892416" y="133261"/>
                  </a:lnTo>
                  <a:lnTo>
                    <a:pt x="882256" y="108292"/>
                  </a:lnTo>
                  <a:lnTo>
                    <a:pt x="860018" y="53606"/>
                  </a:lnTo>
                  <a:lnTo>
                    <a:pt x="841019" y="6921"/>
                  </a:lnTo>
                  <a:lnTo>
                    <a:pt x="833310" y="6921"/>
                  </a:lnTo>
                  <a:lnTo>
                    <a:pt x="833310" y="108292"/>
                  </a:lnTo>
                  <a:lnTo>
                    <a:pt x="789355" y="108292"/>
                  </a:lnTo>
                  <a:lnTo>
                    <a:pt x="811174" y="53606"/>
                  </a:lnTo>
                  <a:lnTo>
                    <a:pt x="833310" y="108292"/>
                  </a:lnTo>
                  <a:lnTo>
                    <a:pt x="833310" y="6921"/>
                  </a:lnTo>
                  <a:lnTo>
                    <a:pt x="799922" y="6921"/>
                  </a:lnTo>
                  <a:lnTo>
                    <a:pt x="729945" y="181394"/>
                  </a:lnTo>
                  <a:lnTo>
                    <a:pt x="760374" y="181394"/>
                  </a:lnTo>
                  <a:lnTo>
                    <a:pt x="779437" y="133261"/>
                  </a:lnTo>
                  <a:lnTo>
                    <a:pt x="843280" y="133261"/>
                  </a:lnTo>
                  <a:lnTo>
                    <a:pt x="862812" y="181394"/>
                  </a:lnTo>
                  <a:lnTo>
                    <a:pt x="911987" y="181394"/>
                  </a:lnTo>
                  <a:close/>
                </a:path>
              </a:pathLst>
            </a:custGeom>
            <a:solidFill>
              <a:srgbClr val="231916"/>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19" name="object 19"/>
            <p:cNvPicPr/>
            <p:nvPr/>
          </p:nvPicPr>
          <p:blipFill>
            <a:blip r:embed="rId3" cstate="print"/>
            <a:stretch>
              <a:fillRect/>
            </a:stretch>
          </p:blipFill>
          <p:spPr>
            <a:xfrm>
              <a:off x="1191700" y="8032658"/>
              <a:ext cx="1189675" cy="213528"/>
            </a:xfrm>
            <a:prstGeom prst="rect">
              <a:avLst/>
            </a:prstGeom>
          </p:spPr>
        </p:pic>
        <p:pic>
          <p:nvPicPr>
            <p:cNvPr id="20" name="object 20"/>
            <p:cNvPicPr/>
            <p:nvPr/>
          </p:nvPicPr>
          <p:blipFill>
            <a:blip r:embed="rId4" cstate="print"/>
            <a:stretch>
              <a:fillRect/>
            </a:stretch>
          </p:blipFill>
          <p:spPr>
            <a:xfrm>
              <a:off x="2927569" y="7976457"/>
              <a:ext cx="1095324" cy="288855"/>
            </a:xfrm>
            <a:prstGeom prst="rect">
              <a:avLst/>
            </a:prstGeom>
          </p:spPr>
        </p:pic>
        <p:sp>
          <p:nvSpPr>
            <p:cNvPr id="21" name="object 21"/>
            <p:cNvSpPr/>
            <p:nvPr/>
          </p:nvSpPr>
          <p:spPr>
            <a:xfrm>
              <a:off x="4952611" y="8049701"/>
              <a:ext cx="807720" cy="162560"/>
            </a:xfrm>
            <a:custGeom>
              <a:avLst/>
              <a:gdLst/>
              <a:ahLst/>
              <a:cxnLst/>
              <a:rect l="l" t="t" r="r" b="b"/>
              <a:pathLst>
                <a:path w="807720" h="162559">
                  <a:moveTo>
                    <a:pt x="261073" y="43230"/>
                  </a:moveTo>
                  <a:lnTo>
                    <a:pt x="236520" y="48287"/>
                  </a:lnTo>
                  <a:lnTo>
                    <a:pt x="218152" y="61682"/>
                  </a:lnTo>
                  <a:lnTo>
                    <a:pt x="206640" y="80751"/>
                  </a:lnTo>
                  <a:lnTo>
                    <a:pt x="202653" y="102831"/>
                  </a:lnTo>
                  <a:lnTo>
                    <a:pt x="207374" y="127656"/>
                  </a:lnTo>
                  <a:lnTo>
                    <a:pt x="220503" y="146200"/>
                  </a:lnTo>
                  <a:lnTo>
                    <a:pt x="240490" y="157808"/>
                  </a:lnTo>
                  <a:lnTo>
                    <a:pt x="265785" y="161823"/>
                  </a:lnTo>
                  <a:lnTo>
                    <a:pt x="282480" y="160648"/>
                  </a:lnTo>
                  <a:lnTo>
                    <a:pt x="296103" y="158064"/>
                  </a:lnTo>
                  <a:lnTo>
                    <a:pt x="305283" y="155479"/>
                  </a:lnTo>
                  <a:lnTo>
                    <a:pt x="308648" y="154305"/>
                  </a:lnTo>
                  <a:lnTo>
                    <a:pt x="308648" y="139471"/>
                  </a:lnTo>
                  <a:lnTo>
                    <a:pt x="267080" y="139471"/>
                  </a:lnTo>
                  <a:lnTo>
                    <a:pt x="253065" y="137774"/>
                  </a:lnTo>
                  <a:lnTo>
                    <a:pt x="241869" y="132684"/>
                  </a:lnTo>
                  <a:lnTo>
                    <a:pt x="233996" y="124206"/>
                  </a:lnTo>
                  <a:lnTo>
                    <a:pt x="229946" y="112344"/>
                  </a:lnTo>
                  <a:lnTo>
                    <a:pt x="312331" y="112344"/>
                  </a:lnTo>
                  <a:lnTo>
                    <a:pt x="313131" y="107010"/>
                  </a:lnTo>
                  <a:lnTo>
                    <a:pt x="313131" y="99314"/>
                  </a:lnTo>
                  <a:lnTo>
                    <a:pt x="311536" y="90919"/>
                  </a:lnTo>
                  <a:lnTo>
                    <a:pt x="230174" y="90919"/>
                  </a:lnTo>
                  <a:lnTo>
                    <a:pt x="234928" y="78597"/>
                  </a:lnTo>
                  <a:lnTo>
                    <a:pt x="242428" y="70918"/>
                  </a:lnTo>
                  <a:lnTo>
                    <a:pt x="251336" y="66975"/>
                  </a:lnTo>
                  <a:lnTo>
                    <a:pt x="260311" y="65862"/>
                  </a:lnTo>
                  <a:lnTo>
                    <a:pt x="301802" y="65862"/>
                  </a:lnTo>
                  <a:lnTo>
                    <a:pt x="297365" y="59004"/>
                  </a:lnTo>
                  <a:lnTo>
                    <a:pt x="280753" y="47393"/>
                  </a:lnTo>
                  <a:lnTo>
                    <a:pt x="261073" y="43230"/>
                  </a:lnTo>
                  <a:close/>
                </a:path>
                <a:path w="807720" h="162559">
                  <a:moveTo>
                    <a:pt x="308648" y="130556"/>
                  </a:moveTo>
                  <a:lnTo>
                    <a:pt x="304967" y="131949"/>
                  </a:lnTo>
                  <a:lnTo>
                    <a:pt x="295370" y="135013"/>
                  </a:lnTo>
                  <a:lnTo>
                    <a:pt x="282019" y="138078"/>
                  </a:lnTo>
                  <a:lnTo>
                    <a:pt x="267080" y="139471"/>
                  </a:lnTo>
                  <a:lnTo>
                    <a:pt x="308648" y="139471"/>
                  </a:lnTo>
                  <a:lnTo>
                    <a:pt x="308648" y="130556"/>
                  </a:lnTo>
                  <a:close/>
                </a:path>
                <a:path w="807720" h="162559">
                  <a:moveTo>
                    <a:pt x="301802" y="65862"/>
                  </a:moveTo>
                  <a:lnTo>
                    <a:pt x="260311" y="65862"/>
                  </a:lnTo>
                  <a:lnTo>
                    <a:pt x="269778" y="67359"/>
                  </a:lnTo>
                  <a:lnTo>
                    <a:pt x="278742" y="71942"/>
                  </a:lnTo>
                  <a:lnTo>
                    <a:pt x="285797" y="79749"/>
                  </a:lnTo>
                  <a:lnTo>
                    <a:pt x="289534" y="90919"/>
                  </a:lnTo>
                  <a:lnTo>
                    <a:pt x="311536" y="90919"/>
                  </a:lnTo>
                  <a:lnTo>
                    <a:pt x="308845" y="76749"/>
                  </a:lnTo>
                  <a:lnTo>
                    <a:pt x="301802" y="65862"/>
                  </a:lnTo>
                  <a:close/>
                </a:path>
                <a:path w="807720" h="162559">
                  <a:moveTo>
                    <a:pt x="750824" y="43319"/>
                  </a:moveTo>
                  <a:lnTo>
                    <a:pt x="741032" y="43319"/>
                  </a:lnTo>
                  <a:lnTo>
                    <a:pt x="720470" y="47324"/>
                  </a:lnTo>
                  <a:lnTo>
                    <a:pt x="704470" y="58383"/>
                  </a:lnTo>
                  <a:lnTo>
                    <a:pt x="694092" y="75064"/>
                  </a:lnTo>
                  <a:lnTo>
                    <a:pt x="690397" y="95935"/>
                  </a:lnTo>
                  <a:lnTo>
                    <a:pt x="690397" y="161099"/>
                  </a:lnTo>
                  <a:lnTo>
                    <a:pt x="717499" y="161099"/>
                  </a:lnTo>
                  <a:lnTo>
                    <a:pt x="717607" y="95935"/>
                  </a:lnTo>
                  <a:lnTo>
                    <a:pt x="719093" y="85321"/>
                  </a:lnTo>
                  <a:lnTo>
                    <a:pt x="723712" y="76226"/>
                  </a:lnTo>
                  <a:lnTo>
                    <a:pt x="731108" y="70201"/>
                  </a:lnTo>
                  <a:lnTo>
                    <a:pt x="741032" y="68021"/>
                  </a:lnTo>
                  <a:lnTo>
                    <a:pt x="750824" y="67919"/>
                  </a:lnTo>
                  <a:lnTo>
                    <a:pt x="750824" y="43319"/>
                  </a:lnTo>
                  <a:close/>
                </a:path>
                <a:path w="807720" h="162559">
                  <a:moveTo>
                    <a:pt x="402501" y="43319"/>
                  </a:moveTo>
                  <a:lnTo>
                    <a:pt x="392734" y="43319"/>
                  </a:lnTo>
                  <a:lnTo>
                    <a:pt x="372157" y="47324"/>
                  </a:lnTo>
                  <a:lnTo>
                    <a:pt x="356158" y="58383"/>
                  </a:lnTo>
                  <a:lnTo>
                    <a:pt x="345789" y="75064"/>
                  </a:lnTo>
                  <a:lnTo>
                    <a:pt x="342099" y="95935"/>
                  </a:lnTo>
                  <a:lnTo>
                    <a:pt x="342099" y="161099"/>
                  </a:lnTo>
                  <a:lnTo>
                    <a:pt x="369163" y="161099"/>
                  </a:lnTo>
                  <a:lnTo>
                    <a:pt x="369272" y="95935"/>
                  </a:lnTo>
                  <a:lnTo>
                    <a:pt x="370762" y="85321"/>
                  </a:lnTo>
                  <a:lnTo>
                    <a:pt x="375391" y="76226"/>
                  </a:lnTo>
                  <a:lnTo>
                    <a:pt x="382799" y="70201"/>
                  </a:lnTo>
                  <a:lnTo>
                    <a:pt x="392734" y="68021"/>
                  </a:lnTo>
                  <a:lnTo>
                    <a:pt x="402501" y="67919"/>
                  </a:lnTo>
                  <a:lnTo>
                    <a:pt x="402501" y="43319"/>
                  </a:lnTo>
                  <a:close/>
                </a:path>
                <a:path w="807720" h="162559">
                  <a:moveTo>
                    <a:pt x="602208" y="43357"/>
                  </a:moveTo>
                  <a:lnTo>
                    <a:pt x="578266" y="47787"/>
                  </a:lnTo>
                  <a:lnTo>
                    <a:pt x="559349" y="60105"/>
                  </a:lnTo>
                  <a:lnTo>
                    <a:pt x="546923" y="78858"/>
                  </a:lnTo>
                  <a:lnTo>
                    <a:pt x="542455" y="102590"/>
                  </a:lnTo>
                  <a:lnTo>
                    <a:pt x="546660" y="126558"/>
                  </a:lnTo>
                  <a:lnTo>
                    <a:pt x="558442" y="145284"/>
                  </a:lnTo>
                  <a:lnTo>
                    <a:pt x="576546" y="157472"/>
                  </a:lnTo>
                  <a:lnTo>
                    <a:pt x="599719" y="161823"/>
                  </a:lnTo>
                  <a:lnTo>
                    <a:pt x="611315" y="160200"/>
                  </a:lnTo>
                  <a:lnTo>
                    <a:pt x="621304" y="155835"/>
                  </a:lnTo>
                  <a:lnTo>
                    <a:pt x="629039" y="149479"/>
                  </a:lnTo>
                  <a:lnTo>
                    <a:pt x="633869" y="141884"/>
                  </a:lnTo>
                  <a:lnTo>
                    <a:pt x="660869" y="141884"/>
                  </a:lnTo>
                  <a:lnTo>
                    <a:pt x="660869" y="138074"/>
                  </a:lnTo>
                  <a:lnTo>
                    <a:pt x="601954" y="138074"/>
                  </a:lnTo>
                  <a:lnTo>
                    <a:pt x="588542" y="135607"/>
                  </a:lnTo>
                  <a:lnTo>
                    <a:pt x="578388" y="128538"/>
                  </a:lnTo>
                  <a:lnTo>
                    <a:pt x="571956" y="117366"/>
                  </a:lnTo>
                  <a:lnTo>
                    <a:pt x="569709" y="102590"/>
                  </a:lnTo>
                  <a:lnTo>
                    <a:pt x="572163" y="88516"/>
                  </a:lnTo>
                  <a:lnTo>
                    <a:pt x="578940" y="77266"/>
                  </a:lnTo>
                  <a:lnTo>
                    <a:pt x="589163" y="69807"/>
                  </a:lnTo>
                  <a:lnTo>
                    <a:pt x="601954" y="67106"/>
                  </a:lnTo>
                  <a:lnTo>
                    <a:pt x="649821" y="67106"/>
                  </a:lnTo>
                  <a:lnTo>
                    <a:pt x="645031" y="59482"/>
                  </a:lnTo>
                  <a:lnTo>
                    <a:pt x="626553" y="47553"/>
                  </a:lnTo>
                  <a:lnTo>
                    <a:pt x="602208" y="43357"/>
                  </a:lnTo>
                  <a:close/>
                </a:path>
                <a:path w="807720" h="162559">
                  <a:moveTo>
                    <a:pt x="660869" y="141884"/>
                  </a:moveTo>
                  <a:lnTo>
                    <a:pt x="633869" y="141884"/>
                  </a:lnTo>
                  <a:lnTo>
                    <a:pt x="633869" y="161099"/>
                  </a:lnTo>
                  <a:lnTo>
                    <a:pt x="660869" y="161099"/>
                  </a:lnTo>
                  <a:lnTo>
                    <a:pt x="660869" y="141884"/>
                  </a:lnTo>
                  <a:close/>
                </a:path>
                <a:path w="807720" h="162559">
                  <a:moveTo>
                    <a:pt x="649821" y="67106"/>
                  </a:moveTo>
                  <a:lnTo>
                    <a:pt x="601954" y="67106"/>
                  </a:lnTo>
                  <a:lnTo>
                    <a:pt x="615165" y="69620"/>
                  </a:lnTo>
                  <a:lnTo>
                    <a:pt x="625135" y="76766"/>
                  </a:lnTo>
                  <a:lnTo>
                    <a:pt x="631433" y="87954"/>
                  </a:lnTo>
                  <a:lnTo>
                    <a:pt x="633628" y="102590"/>
                  </a:lnTo>
                  <a:lnTo>
                    <a:pt x="631622" y="115389"/>
                  </a:lnTo>
                  <a:lnTo>
                    <a:pt x="625640" y="126780"/>
                  </a:lnTo>
                  <a:lnTo>
                    <a:pt x="615733" y="134948"/>
                  </a:lnTo>
                  <a:lnTo>
                    <a:pt x="601954" y="138074"/>
                  </a:lnTo>
                  <a:lnTo>
                    <a:pt x="660869" y="138074"/>
                  </a:lnTo>
                  <a:lnTo>
                    <a:pt x="660869" y="102590"/>
                  </a:lnTo>
                  <a:lnTo>
                    <a:pt x="656763" y="78156"/>
                  </a:lnTo>
                  <a:lnTo>
                    <a:pt x="649821" y="67106"/>
                  </a:lnTo>
                  <a:close/>
                </a:path>
                <a:path w="807720" h="162559">
                  <a:moveTo>
                    <a:pt x="800887" y="0"/>
                  </a:moveTo>
                  <a:lnTo>
                    <a:pt x="784123" y="0"/>
                  </a:lnTo>
                  <a:lnTo>
                    <a:pt x="777303" y="6819"/>
                  </a:lnTo>
                  <a:lnTo>
                    <a:pt x="777303" y="23596"/>
                  </a:lnTo>
                  <a:lnTo>
                    <a:pt x="784123" y="30403"/>
                  </a:lnTo>
                  <a:lnTo>
                    <a:pt x="800887" y="30403"/>
                  </a:lnTo>
                  <a:lnTo>
                    <a:pt x="807707" y="23596"/>
                  </a:lnTo>
                  <a:lnTo>
                    <a:pt x="807707" y="6819"/>
                  </a:lnTo>
                  <a:lnTo>
                    <a:pt x="800887" y="0"/>
                  </a:lnTo>
                  <a:close/>
                </a:path>
                <a:path w="807720" h="162559">
                  <a:moveTo>
                    <a:pt x="50609" y="43319"/>
                  </a:moveTo>
                  <a:lnTo>
                    <a:pt x="30068" y="47324"/>
                  </a:lnTo>
                  <a:lnTo>
                    <a:pt x="14074" y="58383"/>
                  </a:lnTo>
                  <a:lnTo>
                    <a:pt x="3696" y="75064"/>
                  </a:lnTo>
                  <a:lnTo>
                    <a:pt x="0" y="95935"/>
                  </a:lnTo>
                  <a:lnTo>
                    <a:pt x="0" y="161099"/>
                  </a:lnTo>
                  <a:lnTo>
                    <a:pt x="27076" y="161099"/>
                  </a:lnTo>
                  <a:lnTo>
                    <a:pt x="27076" y="93268"/>
                  </a:lnTo>
                  <a:lnTo>
                    <a:pt x="28674" y="83248"/>
                  </a:lnTo>
                  <a:lnTo>
                    <a:pt x="33299" y="75244"/>
                  </a:lnTo>
                  <a:lnTo>
                    <a:pt x="40695" y="69940"/>
                  </a:lnTo>
                  <a:lnTo>
                    <a:pt x="50609" y="68021"/>
                  </a:lnTo>
                  <a:lnTo>
                    <a:pt x="169010" y="68021"/>
                  </a:lnTo>
                  <a:lnTo>
                    <a:pt x="164873" y="61607"/>
                  </a:lnTo>
                  <a:lnTo>
                    <a:pt x="88455" y="61607"/>
                  </a:lnTo>
                  <a:lnTo>
                    <a:pt x="80548" y="53703"/>
                  </a:lnTo>
                  <a:lnTo>
                    <a:pt x="71742" y="47977"/>
                  </a:lnTo>
                  <a:lnTo>
                    <a:pt x="61830" y="44494"/>
                  </a:lnTo>
                  <a:lnTo>
                    <a:pt x="50609" y="43319"/>
                  </a:lnTo>
                  <a:close/>
                </a:path>
                <a:path w="807720" h="162559">
                  <a:moveTo>
                    <a:pt x="125564" y="68021"/>
                  </a:moveTo>
                  <a:lnTo>
                    <a:pt x="50609" y="68021"/>
                  </a:lnTo>
                  <a:lnTo>
                    <a:pt x="60754" y="69940"/>
                  </a:lnTo>
                  <a:lnTo>
                    <a:pt x="68473" y="75244"/>
                  </a:lnTo>
                  <a:lnTo>
                    <a:pt x="73385" y="83248"/>
                  </a:lnTo>
                  <a:lnTo>
                    <a:pt x="75107" y="93268"/>
                  </a:lnTo>
                  <a:lnTo>
                    <a:pt x="75107" y="161099"/>
                  </a:lnTo>
                  <a:lnTo>
                    <a:pt x="101726" y="161099"/>
                  </a:lnTo>
                  <a:lnTo>
                    <a:pt x="101726" y="93268"/>
                  </a:lnTo>
                  <a:lnTo>
                    <a:pt x="103367" y="83248"/>
                  </a:lnTo>
                  <a:lnTo>
                    <a:pt x="108088" y="75244"/>
                  </a:lnTo>
                  <a:lnTo>
                    <a:pt x="115587" y="69940"/>
                  </a:lnTo>
                  <a:lnTo>
                    <a:pt x="125564" y="68021"/>
                  </a:lnTo>
                  <a:close/>
                </a:path>
                <a:path w="807720" h="162559">
                  <a:moveTo>
                    <a:pt x="169010" y="68021"/>
                  </a:moveTo>
                  <a:lnTo>
                    <a:pt x="125564" y="68021"/>
                  </a:lnTo>
                  <a:lnTo>
                    <a:pt x="135733" y="69940"/>
                  </a:lnTo>
                  <a:lnTo>
                    <a:pt x="143541" y="75244"/>
                  </a:lnTo>
                  <a:lnTo>
                    <a:pt x="148549" y="83248"/>
                  </a:lnTo>
                  <a:lnTo>
                    <a:pt x="150317" y="93268"/>
                  </a:lnTo>
                  <a:lnTo>
                    <a:pt x="150317" y="161099"/>
                  </a:lnTo>
                  <a:lnTo>
                    <a:pt x="177418" y="161099"/>
                  </a:lnTo>
                  <a:lnTo>
                    <a:pt x="177418" y="95935"/>
                  </a:lnTo>
                  <a:lnTo>
                    <a:pt x="173554" y="75064"/>
                  </a:lnTo>
                  <a:lnTo>
                    <a:pt x="169010" y="68021"/>
                  </a:lnTo>
                  <a:close/>
                </a:path>
                <a:path w="807720" h="162559">
                  <a:moveTo>
                    <a:pt x="125564" y="43319"/>
                  </a:moveTo>
                  <a:lnTo>
                    <a:pt x="114453" y="44425"/>
                  </a:lnTo>
                  <a:lnTo>
                    <a:pt x="104938" y="47791"/>
                  </a:lnTo>
                  <a:lnTo>
                    <a:pt x="96459" y="53494"/>
                  </a:lnTo>
                  <a:lnTo>
                    <a:pt x="88455" y="61607"/>
                  </a:lnTo>
                  <a:lnTo>
                    <a:pt x="164873" y="61607"/>
                  </a:lnTo>
                  <a:lnTo>
                    <a:pt x="162793" y="58383"/>
                  </a:lnTo>
                  <a:lnTo>
                    <a:pt x="146381" y="47324"/>
                  </a:lnTo>
                  <a:lnTo>
                    <a:pt x="125564" y="43319"/>
                  </a:lnTo>
                  <a:close/>
                </a:path>
                <a:path w="807720" h="162559">
                  <a:moveTo>
                    <a:pt x="481609" y="43256"/>
                  </a:moveTo>
                  <a:lnTo>
                    <a:pt x="456264" y="47832"/>
                  </a:lnTo>
                  <a:lnTo>
                    <a:pt x="436984" y="60518"/>
                  </a:lnTo>
                  <a:lnTo>
                    <a:pt x="424720" y="79753"/>
                  </a:lnTo>
                  <a:lnTo>
                    <a:pt x="420420" y="103974"/>
                  </a:lnTo>
                  <a:lnTo>
                    <a:pt x="425056" y="127675"/>
                  </a:lnTo>
                  <a:lnTo>
                    <a:pt x="438046" y="146000"/>
                  </a:lnTo>
                  <a:lnTo>
                    <a:pt x="458016" y="157822"/>
                  </a:lnTo>
                  <a:lnTo>
                    <a:pt x="483590" y="162013"/>
                  </a:lnTo>
                  <a:lnTo>
                    <a:pt x="498247" y="160851"/>
                  </a:lnTo>
                  <a:lnTo>
                    <a:pt x="510111" y="158292"/>
                  </a:lnTo>
                  <a:lnTo>
                    <a:pt x="518055" y="155734"/>
                  </a:lnTo>
                  <a:lnTo>
                    <a:pt x="520953" y="154571"/>
                  </a:lnTo>
                  <a:lnTo>
                    <a:pt x="520953" y="138391"/>
                  </a:lnTo>
                  <a:lnTo>
                    <a:pt x="483984" y="138391"/>
                  </a:lnTo>
                  <a:lnTo>
                    <a:pt x="468532" y="135839"/>
                  </a:lnTo>
                  <a:lnTo>
                    <a:pt x="457036" y="128717"/>
                  </a:lnTo>
                  <a:lnTo>
                    <a:pt x="449867" y="117828"/>
                  </a:lnTo>
                  <a:lnTo>
                    <a:pt x="447395" y="103974"/>
                  </a:lnTo>
                  <a:lnTo>
                    <a:pt x="449401" y="90031"/>
                  </a:lnTo>
                  <a:lnTo>
                    <a:pt x="455641" y="78524"/>
                  </a:lnTo>
                  <a:lnTo>
                    <a:pt x="466447" y="70702"/>
                  </a:lnTo>
                  <a:lnTo>
                    <a:pt x="482155" y="67818"/>
                  </a:lnTo>
                  <a:lnTo>
                    <a:pt x="518337" y="67818"/>
                  </a:lnTo>
                  <a:lnTo>
                    <a:pt x="518337" y="50749"/>
                  </a:lnTo>
                  <a:lnTo>
                    <a:pt x="515518" y="49578"/>
                  </a:lnTo>
                  <a:lnTo>
                    <a:pt x="507760" y="47002"/>
                  </a:lnTo>
                  <a:lnTo>
                    <a:pt x="496108" y="44426"/>
                  </a:lnTo>
                  <a:lnTo>
                    <a:pt x="481609" y="43256"/>
                  </a:lnTo>
                  <a:close/>
                </a:path>
                <a:path w="807720" h="162559">
                  <a:moveTo>
                    <a:pt x="520953" y="129463"/>
                  </a:moveTo>
                  <a:lnTo>
                    <a:pt x="517865" y="130858"/>
                  </a:lnTo>
                  <a:lnTo>
                    <a:pt x="509636" y="133927"/>
                  </a:lnTo>
                  <a:lnTo>
                    <a:pt x="497824" y="136996"/>
                  </a:lnTo>
                  <a:lnTo>
                    <a:pt x="483984" y="138391"/>
                  </a:lnTo>
                  <a:lnTo>
                    <a:pt x="520953" y="138391"/>
                  </a:lnTo>
                  <a:lnTo>
                    <a:pt x="520953" y="129463"/>
                  </a:lnTo>
                  <a:close/>
                </a:path>
                <a:path w="807720" h="162559">
                  <a:moveTo>
                    <a:pt x="518337" y="67818"/>
                  </a:moveTo>
                  <a:lnTo>
                    <a:pt x="482155" y="67818"/>
                  </a:lnTo>
                  <a:lnTo>
                    <a:pt x="496413" y="69173"/>
                  </a:lnTo>
                  <a:lnTo>
                    <a:pt x="507895" y="72155"/>
                  </a:lnTo>
                  <a:lnTo>
                    <a:pt x="515552" y="75136"/>
                  </a:lnTo>
                  <a:lnTo>
                    <a:pt x="518337" y="76492"/>
                  </a:lnTo>
                  <a:lnTo>
                    <a:pt x="518337" y="67818"/>
                  </a:lnTo>
                  <a:close/>
                </a:path>
                <a:path w="807720" h="162559">
                  <a:moveTo>
                    <a:pt x="806246" y="43357"/>
                  </a:moveTo>
                  <a:lnTo>
                    <a:pt x="778763" y="43357"/>
                  </a:lnTo>
                  <a:lnTo>
                    <a:pt x="778763" y="161099"/>
                  </a:lnTo>
                  <a:lnTo>
                    <a:pt x="806246" y="161099"/>
                  </a:lnTo>
                  <a:lnTo>
                    <a:pt x="806246" y="43357"/>
                  </a:lnTo>
                  <a:close/>
                </a:path>
              </a:pathLst>
            </a:custGeom>
            <a:solidFill>
              <a:srgbClr val="222322"/>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4610599" y="7994892"/>
              <a:ext cx="269875" cy="290195"/>
            </a:xfrm>
            <a:custGeom>
              <a:avLst/>
              <a:gdLst/>
              <a:ahLst/>
              <a:cxnLst/>
              <a:rect l="l" t="t" r="r" b="b"/>
              <a:pathLst>
                <a:path w="269875" h="290195">
                  <a:moveTo>
                    <a:pt x="138595" y="0"/>
                  </a:moveTo>
                  <a:lnTo>
                    <a:pt x="130835" y="0"/>
                  </a:lnTo>
                  <a:lnTo>
                    <a:pt x="4965" y="62979"/>
                  </a:lnTo>
                  <a:lnTo>
                    <a:pt x="0" y="71005"/>
                  </a:lnTo>
                  <a:lnTo>
                    <a:pt x="0" y="218630"/>
                  </a:lnTo>
                  <a:lnTo>
                    <a:pt x="4965" y="226669"/>
                  </a:lnTo>
                  <a:lnTo>
                    <a:pt x="130835" y="289648"/>
                  </a:lnTo>
                  <a:lnTo>
                    <a:pt x="138595" y="289648"/>
                  </a:lnTo>
                  <a:lnTo>
                    <a:pt x="145186" y="286346"/>
                  </a:lnTo>
                  <a:lnTo>
                    <a:pt x="264477" y="226669"/>
                  </a:lnTo>
                  <a:lnTo>
                    <a:pt x="269430" y="218630"/>
                  </a:lnTo>
                  <a:lnTo>
                    <a:pt x="269430" y="71005"/>
                  </a:lnTo>
                  <a:lnTo>
                    <a:pt x="264477" y="62979"/>
                  </a:lnTo>
                  <a:lnTo>
                    <a:pt x="138595" y="0"/>
                  </a:lnTo>
                  <a:close/>
                </a:path>
              </a:pathLst>
            </a:custGeom>
            <a:solidFill>
              <a:srgbClr val="E72121"/>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23" name="object 23"/>
            <p:cNvPicPr/>
            <p:nvPr/>
          </p:nvPicPr>
          <p:blipFill>
            <a:blip r:embed="rId5" cstate="print"/>
            <a:stretch>
              <a:fillRect/>
            </a:stretch>
          </p:blipFill>
          <p:spPr>
            <a:xfrm>
              <a:off x="4635863" y="8126571"/>
              <a:ext cx="82423" cy="95580"/>
            </a:xfrm>
            <a:prstGeom prst="rect">
              <a:avLst/>
            </a:prstGeom>
          </p:spPr>
        </p:pic>
        <p:pic>
          <p:nvPicPr>
            <p:cNvPr id="24" name="object 24"/>
            <p:cNvPicPr/>
            <p:nvPr/>
          </p:nvPicPr>
          <p:blipFill>
            <a:blip r:embed="rId6" cstate="print"/>
            <a:stretch>
              <a:fillRect/>
            </a:stretch>
          </p:blipFill>
          <p:spPr>
            <a:xfrm>
              <a:off x="4777833" y="8015852"/>
              <a:ext cx="120776" cy="120764"/>
            </a:xfrm>
            <a:prstGeom prst="rect">
              <a:avLst/>
            </a:prstGeom>
          </p:spPr>
        </p:pic>
        <p:pic>
          <p:nvPicPr>
            <p:cNvPr id="25" name="object 25"/>
            <p:cNvPicPr/>
            <p:nvPr/>
          </p:nvPicPr>
          <p:blipFill>
            <a:blip r:embed="rId7" cstate="print"/>
            <a:stretch>
              <a:fillRect/>
            </a:stretch>
          </p:blipFill>
          <p:spPr>
            <a:xfrm>
              <a:off x="2621694" y="7082830"/>
              <a:ext cx="1739899" cy="677003"/>
            </a:xfrm>
            <a:prstGeom prst="rect">
              <a:avLst/>
            </a:prstGeom>
          </p:spPr>
        </p:pic>
      </p:grpSp>
      <p:pic>
        <p:nvPicPr>
          <p:cNvPr id="26" name="object 26"/>
          <p:cNvPicPr/>
          <p:nvPr/>
        </p:nvPicPr>
        <p:blipFill>
          <a:blip r:embed="rId8" cstate="print"/>
          <a:stretch>
            <a:fillRect/>
          </a:stretch>
        </p:blipFill>
        <p:spPr>
          <a:xfrm>
            <a:off x="8038996" y="2435101"/>
            <a:ext cx="2511018" cy="1727200"/>
          </a:xfrm>
          <a:prstGeom prst="rect">
            <a:avLst/>
          </a:prstGeom>
        </p:spPr>
      </p:pic>
      <p:pic>
        <p:nvPicPr>
          <p:cNvPr id="27" name="object 27"/>
          <p:cNvPicPr/>
          <p:nvPr/>
        </p:nvPicPr>
        <p:blipFill>
          <a:blip r:embed="rId9" cstate="print"/>
          <a:stretch>
            <a:fillRect/>
          </a:stretch>
        </p:blipFill>
        <p:spPr>
          <a:xfrm>
            <a:off x="2454791" y="2435101"/>
            <a:ext cx="2511018" cy="1727200"/>
          </a:xfrm>
          <a:prstGeom prst="rect">
            <a:avLst/>
          </a:prstGeom>
        </p:spPr>
      </p:pic>
      <p:pic>
        <p:nvPicPr>
          <p:cNvPr id="28" name="object 28"/>
          <p:cNvPicPr/>
          <p:nvPr/>
        </p:nvPicPr>
        <p:blipFill>
          <a:blip r:embed="rId10" cstate="print"/>
          <a:stretch>
            <a:fillRect/>
          </a:stretch>
        </p:blipFill>
        <p:spPr>
          <a:xfrm>
            <a:off x="5246980" y="2435101"/>
            <a:ext cx="2511018" cy="1727200"/>
          </a:xfrm>
          <a:prstGeom prst="rect">
            <a:avLst/>
          </a:prstGeom>
        </p:spPr>
      </p:pic>
      <p:grpSp>
        <p:nvGrpSpPr>
          <p:cNvPr id="29" name="object 29"/>
          <p:cNvGrpSpPr/>
          <p:nvPr/>
        </p:nvGrpSpPr>
        <p:grpSpPr>
          <a:xfrm>
            <a:off x="7586240" y="5998613"/>
            <a:ext cx="3823335" cy="2199005"/>
            <a:chOff x="7586240" y="5998613"/>
            <a:chExt cx="3823335" cy="2199005"/>
          </a:xfrm>
        </p:grpSpPr>
        <p:sp>
          <p:nvSpPr>
            <p:cNvPr id="30" name="object 30"/>
            <p:cNvSpPr/>
            <p:nvPr/>
          </p:nvSpPr>
          <p:spPr>
            <a:xfrm>
              <a:off x="9897809" y="7814398"/>
              <a:ext cx="750570" cy="383540"/>
            </a:xfrm>
            <a:custGeom>
              <a:avLst/>
              <a:gdLst/>
              <a:ahLst/>
              <a:cxnLst/>
              <a:rect l="l" t="t" r="r" b="b"/>
              <a:pathLst>
                <a:path w="750570" h="383540">
                  <a:moveTo>
                    <a:pt x="173101" y="219240"/>
                  </a:moveTo>
                  <a:lnTo>
                    <a:pt x="0" y="219240"/>
                  </a:lnTo>
                  <a:lnTo>
                    <a:pt x="0" y="383006"/>
                  </a:lnTo>
                  <a:lnTo>
                    <a:pt x="173101" y="383006"/>
                  </a:lnTo>
                  <a:lnTo>
                    <a:pt x="173101" y="219240"/>
                  </a:lnTo>
                  <a:close/>
                </a:path>
                <a:path w="750570" h="383540">
                  <a:moveTo>
                    <a:pt x="750087" y="0"/>
                  </a:moveTo>
                  <a:lnTo>
                    <a:pt x="576986" y="0"/>
                  </a:lnTo>
                  <a:lnTo>
                    <a:pt x="576986" y="382739"/>
                  </a:lnTo>
                  <a:lnTo>
                    <a:pt x="750087" y="382739"/>
                  </a:lnTo>
                  <a:lnTo>
                    <a:pt x="750087" y="0"/>
                  </a:lnTo>
                  <a:close/>
                </a:path>
              </a:pathLst>
            </a:custGeom>
            <a:solidFill>
              <a:srgbClr val="D7E4EE"/>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7586231" y="5998616"/>
              <a:ext cx="3823335" cy="2000250"/>
            </a:xfrm>
            <a:custGeom>
              <a:avLst/>
              <a:gdLst/>
              <a:ahLst/>
              <a:cxnLst/>
              <a:rect l="l" t="t" r="r" b="b"/>
              <a:pathLst>
                <a:path w="3823334" h="2000250">
                  <a:moveTo>
                    <a:pt x="3822916" y="0"/>
                  </a:moveTo>
                  <a:lnTo>
                    <a:pt x="3595992" y="114820"/>
                  </a:lnTo>
                  <a:lnTo>
                    <a:pt x="3672560" y="163512"/>
                  </a:lnTo>
                  <a:lnTo>
                    <a:pt x="3671887" y="164680"/>
                  </a:lnTo>
                  <a:lnTo>
                    <a:pt x="3645319" y="208838"/>
                  </a:lnTo>
                  <a:lnTo>
                    <a:pt x="3617988" y="252539"/>
                  </a:lnTo>
                  <a:lnTo>
                    <a:pt x="3589909" y="295757"/>
                  </a:lnTo>
                  <a:lnTo>
                    <a:pt x="3561080" y="338505"/>
                  </a:lnTo>
                  <a:lnTo>
                    <a:pt x="3531527" y="380746"/>
                  </a:lnTo>
                  <a:lnTo>
                    <a:pt x="3501237" y="422490"/>
                  </a:lnTo>
                  <a:lnTo>
                    <a:pt x="3470249" y="463702"/>
                  </a:lnTo>
                  <a:lnTo>
                    <a:pt x="3438550" y="504393"/>
                  </a:lnTo>
                  <a:lnTo>
                    <a:pt x="3406165" y="544525"/>
                  </a:lnTo>
                  <a:lnTo>
                    <a:pt x="3373094" y="584111"/>
                  </a:lnTo>
                  <a:lnTo>
                    <a:pt x="3339350" y="623125"/>
                  </a:lnTo>
                  <a:lnTo>
                    <a:pt x="3304946" y="661555"/>
                  </a:lnTo>
                  <a:lnTo>
                    <a:pt x="3271659" y="697204"/>
                  </a:lnTo>
                  <a:lnTo>
                    <a:pt x="3237827" y="732320"/>
                  </a:lnTo>
                  <a:lnTo>
                    <a:pt x="3203460" y="766902"/>
                  </a:lnTo>
                  <a:lnTo>
                    <a:pt x="3168586" y="800950"/>
                  </a:lnTo>
                  <a:lnTo>
                    <a:pt x="3133191" y="834453"/>
                  </a:lnTo>
                  <a:lnTo>
                    <a:pt x="3097301" y="867435"/>
                  </a:lnTo>
                  <a:lnTo>
                    <a:pt x="3060916" y="899883"/>
                  </a:lnTo>
                  <a:lnTo>
                    <a:pt x="3024047" y="931811"/>
                  </a:lnTo>
                  <a:lnTo>
                    <a:pt x="2986709" y="963218"/>
                  </a:lnTo>
                  <a:lnTo>
                    <a:pt x="2948914" y="994105"/>
                  </a:lnTo>
                  <a:lnTo>
                    <a:pt x="2910649" y="1024458"/>
                  </a:lnTo>
                  <a:lnTo>
                    <a:pt x="2871952" y="1054303"/>
                  </a:lnTo>
                  <a:lnTo>
                    <a:pt x="2832811" y="1083640"/>
                  </a:lnTo>
                  <a:lnTo>
                    <a:pt x="2793250" y="1112456"/>
                  </a:lnTo>
                  <a:lnTo>
                    <a:pt x="2753271" y="1140764"/>
                  </a:lnTo>
                  <a:lnTo>
                    <a:pt x="2712897" y="1168577"/>
                  </a:lnTo>
                  <a:lnTo>
                    <a:pt x="2672118" y="1195870"/>
                  </a:lnTo>
                  <a:lnTo>
                    <a:pt x="2630944" y="1222667"/>
                  </a:lnTo>
                  <a:lnTo>
                    <a:pt x="2589403" y="1248956"/>
                  </a:lnTo>
                  <a:lnTo>
                    <a:pt x="2547480" y="1274749"/>
                  </a:lnTo>
                  <a:lnTo>
                    <a:pt x="2505214" y="1300060"/>
                  </a:lnTo>
                  <a:lnTo>
                    <a:pt x="2462593" y="1324864"/>
                  </a:lnTo>
                  <a:lnTo>
                    <a:pt x="2419629" y="1349171"/>
                  </a:lnTo>
                  <a:lnTo>
                    <a:pt x="2376335" y="1372997"/>
                  </a:lnTo>
                  <a:lnTo>
                    <a:pt x="2332723" y="1396339"/>
                  </a:lnTo>
                  <a:lnTo>
                    <a:pt x="2288794" y="1419199"/>
                  </a:lnTo>
                  <a:lnTo>
                    <a:pt x="2244572" y="1441564"/>
                  </a:lnTo>
                  <a:lnTo>
                    <a:pt x="2200046" y="1463459"/>
                  </a:lnTo>
                  <a:lnTo>
                    <a:pt x="2155240" y="1484871"/>
                  </a:lnTo>
                  <a:lnTo>
                    <a:pt x="2110168" y="1505813"/>
                  </a:lnTo>
                  <a:lnTo>
                    <a:pt x="2064829" y="1526273"/>
                  </a:lnTo>
                  <a:lnTo>
                    <a:pt x="2019236" y="1546275"/>
                  </a:lnTo>
                  <a:lnTo>
                    <a:pt x="1973389" y="1565795"/>
                  </a:lnTo>
                  <a:lnTo>
                    <a:pt x="1927313" y="1584858"/>
                  </a:lnTo>
                  <a:lnTo>
                    <a:pt x="1881009" y="1603451"/>
                  </a:lnTo>
                  <a:lnTo>
                    <a:pt x="1834502" y="1621586"/>
                  </a:lnTo>
                  <a:lnTo>
                    <a:pt x="1787766" y="1639265"/>
                  </a:lnTo>
                  <a:lnTo>
                    <a:pt x="1740852" y="1656486"/>
                  </a:lnTo>
                  <a:lnTo>
                    <a:pt x="1693735" y="1673250"/>
                  </a:lnTo>
                  <a:lnTo>
                    <a:pt x="1646440" y="1689557"/>
                  </a:lnTo>
                  <a:lnTo>
                    <a:pt x="1598980" y="1705419"/>
                  </a:lnTo>
                  <a:lnTo>
                    <a:pt x="1551368" y="1720837"/>
                  </a:lnTo>
                  <a:lnTo>
                    <a:pt x="1503591" y="1735810"/>
                  </a:lnTo>
                  <a:lnTo>
                    <a:pt x="1455686" y="1750326"/>
                  </a:lnTo>
                  <a:lnTo>
                    <a:pt x="1407642" y="1764411"/>
                  </a:lnTo>
                  <a:lnTo>
                    <a:pt x="1359484" y="1778063"/>
                  </a:lnTo>
                  <a:lnTo>
                    <a:pt x="1311211" y="1791271"/>
                  </a:lnTo>
                  <a:lnTo>
                    <a:pt x="1262824" y="1804047"/>
                  </a:lnTo>
                  <a:lnTo>
                    <a:pt x="1214361" y="1816392"/>
                  </a:lnTo>
                  <a:lnTo>
                    <a:pt x="1165796" y="1828304"/>
                  </a:lnTo>
                  <a:lnTo>
                    <a:pt x="1117168" y="1839785"/>
                  </a:lnTo>
                  <a:lnTo>
                    <a:pt x="1068476" y="1850847"/>
                  </a:lnTo>
                  <a:lnTo>
                    <a:pt x="1019733" y="1861489"/>
                  </a:lnTo>
                  <a:lnTo>
                    <a:pt x="970927" y="1871713"/>
                  </a:lnTo>
                  <a:lnTo>
                    <a:pt x="922096" y="1881505"/>
                  </a:lnTo>
                  <a:lnTo>
                    <a:pt x="873239" y="1890890"/>
                  </a:lnTo>
                  <a:lnTo>
                    <a:pt x="824369" y="1899869"/>
                  </a:lnTo>
                  <a:lnTo>
                    <a:pt x="775487" y="1908429"/>
                  </a:lnTo>
                  <a:lnTo>
                    <a:pt x="726605" y="1916582"/>
                  </a:lnTo>
                  <a:lnTo>
                    <a:pt x="677722" y="1924329"/>
                  </a:lnTo>
                  <a:lnTo>
                    <a:pt x="628878" y="1931670"/>
                  </a:lnTo>
                  <a:lnTo>
                    <a:pt x="580059" y="1938604"/>
                  </a:lnTo>
                  <a:lnTo>
                    <a:pt x="531279" y="1945144"/>
                  </a:lnTo>
                  <a:lnTo>
                    <a:pt x="482536" y="1951291"/>
                  </a:lnTo>
                  <a:lnTo>
                    <a:pt x="433870" y="1957031"/>
                  </a:lnTo>
                  <a:lnTo>
                    <a:pt x="385267" y="1962391"/>
                  </a:lnTo>
                  <a:lnTo>
                    <a:pt x="336740" y="1967357"/>
                  </a:lnTo>
                  <a:lnTo>
                    <a:pt x="288290" y="1971929"/>
                  </a:lnTo>
                  <a:lnTo>
                    <a:pt x="239953" y="1976120"/>
                  </a:lnTo>
                  <a:lnTo>
                    <a:pt x="191706" y="1979930"/>
                  </a:lnTo>
                  <a:lnTo>
                    <a:pt x="143586" y="1983359"/>
                  </a:lnTo>
                  <a:lnTo>
                    <a:pt x="95592" y="1986394"/>
                  </a:lnTo>
                  <a:lnTo>
                    <a:pt x="47726" y="1989074"/>
                  </a:lnTo>
                  <a:lnTo>
                    <a:pt x="0" y="1991360"/>
                  </a:lnTo>
                  <a:lnTo>
                    <a:pt x="0" y="1999932"/>
                  </a:lnTo>
                  <a:lnTo>
                    <a:pt x="54495" y="1999284"/>
                  </a:lnTo>
                  <a:lnTo>
                    <a:pt x="108927" y="1997710"/>
                  </a:lnTo>
                  <a:lnTo>
                    <a:pt x="163296" y="1995335"/>
                  </a:lnTo>
                  <a:lnTo>
                    <a:pt x="217639" y="1992312"/>
                  </a:lnTo>
                  <a:lnTo>
                    <a:pt x="271970" y="1988769"/>
                  </a:lnTo>
                  <a:lnTo>
                    <a:pt x="320497" y="1984756"/>
                  </a:lnTo>
                  <a:lnTo>
                    <a:pt x="369100" y="1980412"/>
                  </a:lnTo>
                  <a:lnTo>
                    <a:pt x="417753" y="1975713"/>
                  </a:lnTo>
                  <a:lnTo>
                    <a:pt x="466445" y="1970671"/>
                  </a:lnTo>
                  <a:lnTo>
                    <a:pt x="515188" y="1965286"/>
                  </a:lnTo>
                  <a:lnTo>
                    <a:pt x="563968" y="1959533"/>
                  </a:lnTo>
                  <a:lnTo>
                    <a:pt x="612762" y="1953425"/>
                  </a:lnTo>
                  <a:lnTo>
                    <a:pt x="661581" y="1946960"/>
                  </a:lnTo>
                  <a:lnTo>
                    <a:pt x="710399" y="1940128"/>
                  </a:lnTo>
                  <a:lnTo>
                    <a:pt x="759218" y="1932927"/>
                  </a:lnTo>
                  <a:lnTo>
                    <a:pt x="808037" y="1925358"/>
                  </a:lnTo>
                  <a:lnTo>
                    <a:pt x="856843" y="1917407"/>
                  </a:lnTo>
                  <a:lnTo>
                    <a:pt x="905611" y="1909076"/>
                  </a:lnTo>
                  <a:lnTo>
                    <a:pt x="954354" y="1900364"/>
                  </a:lnTo>
                  <a:lnTo>
                    <a:pt x="1003058" y="1891258"/>
                  </a:lnTo>
                  <a:lnTo>
                    <a:pt x="1051712" y="1881771"/>
                  </a:lnTo>
                  <a:lnTo>
                    <a:pt x="1100315" y="1871878"/>
                  </a:lnTo>
                  <a:lnTo>
                    <a:pt x="1148854" y="1861591"/>
                  </a:lnTo>
                  <a:lnTo>
                    <a:pt x="1197317" y="1850898"/>
                  </a:lnTo>
                  <a:lnTo>
                    <a:pt x="1245704" y="1839810"/>
                  </a:lnTo>
                  <a:lnTo>
                    <a:pt x="1294003" y="1828304"/>
                  </a:lnTo>
                  <a:lnTo>
                    <a:pt x="1342199" y="1816379"/>
                  </a:lnTo>
                  <a:lnTo>
                    <a:pt x="1390294" y="1804047"/>
                  </a:lnTo>
                  <a:lnTo>
                    <a:pt x="1438287" y="1791284"/>
                  </a:lnTo>
                  <a:lnTo>
                    <a:pt x="1486154" y="1778101"/>
                  </a:lnTo>
                  <a:lnTo>
                    <a:pt x="1533880" y="1764487"/>
                  </a:lnTo>
                  <a:lnTo>
                    <a:pt x="1581480" y="1750441"/>
                  </a:lnTo>
                  <a:lnTo>
                    <a:pt x="1628940" y="1735963"/>
                  </a:lnTo>
                  <a:lnTo>
                    <a:pt x="1676247" y="1721053"/>
                  </a:lnTo>
                  <a:lnTo>
                    <a:pt x="1723390" y="1705686"/>
                  </a:lnTo>
                  <a:lnTo>
                    <a:pt x="1770367" y="1689874"/>
                  </a:lnTo>
                  <a:lnTo>
                    <a:pt x="1817166" y="1673618"/>
                  </a:lnTo>
                  <a:lnTo>
                    <a:pt x="1863775" y="1656892"/>
                  </a:lnTo>
                  <a:lnTo>
                    <a:pt x="1910207" y="1639722"/>
                  </a:lnTo>
                  <a:lnTo>
                    <a:pt x="1956422" y="1622082"/>
                  </a:lnTo>
                  <a:lnTo>
                    <a:pt x="2002434" y="1603984"/>
                  </a:lnTo>
                  <a:lnTo>
                    <a:pt x="2048230" y="1585417"/>
                  </a:lnTo>
                  <a:lnTo>
                    <a:pt x="2093810" y="1566367"/>
                  </a:lnTo>
                  <a:lnTo>
                    <a:pt x="2139150" y="1546847"/>
                  </a:lnTo>
                  <a:lnTo>
                    <a:pt x="2184247" y="1526844"/>
                  </a:lnTo>
                  <a:lnTo>
                    <a:pt x="2229104" y="1506359"/>
                  </a:lnTo>
                  <a:lnTo>
                    <a:pt x="2273693" y="1485392"/>
                  </a:lnTo>
                  <a:lnTo>
                    <a:pt x="2318029" y="1463929"/>
                  </a:lnTo>
                  <a:lnTo>
                    <a:pt x="2362085" y="1441970"/>
                  </a:lnTo>
                  <a:lnTo>
                    <a:pt x="2405862" y="1419504"/>
                  </a:lnTo>
                  <a:lnTo>
                    <a:pt x="2449360" y="1396542"/>
                  </a:lnTo>
                  <a:lnTo>
                    <a:pt x="2492552" y="1373073"/>
                  </a:lnTo>
                  <a:lnTo>
                    <a:pt x="2535440" y="1349095"/>
                  </a:lnTo>
                  <a:lnTo>
                    <a:pt x="2578011" y="1324597"/>
                  </a:lnTo>
                  <a:lnTo>
                    <a:pt x="2620264" y="1299591"/>
                  </a:lnTo>
                  <a:lnTo>
                    <a:pt x="2662186" y="1274064"/>
                  </a:lnTo>
                  <a:lnTo>
                    <a:pt x="2703779" y="1248003"/>
                  </a:lnTo>
                  <a:lnTo>
                    <a:pt x="2745028" y="1221409"/>
                  </a:lnTo>
                  <a:lnTo>
                    <a:pt x="2785910" y="1194295"/>
                  </a:lnTo>
                  <a:lnTo>
                    <a:pt x="2826448" y="1166634"/>
                  </a:lnTo>
                  <a:lnTo>
                    <a:pt x="2866606" y="1138440"/>
                  </a:lnTo>
                  <a:lnTo>
                    <a:pt x="2906395" y="1109713"/>
                  </a:lnTo>
                  <a:lnTo>
                    <a:pt x="2945790" y="1080427"/>
                  </a:lnTo>
                  <a:lnTo>
                    <a:pt x="2984804" y="1050582"/>
                  </a:lnTo>
                  <a:lnTo>
                    <a:pt x="3023400" y="1020191"/>
                  </a:lnTo>
                  <a:lnTo>
                    <a:pt x="3061601" y="989241"/>
                  </a:lnTo>
                  <a:lnTo>
                    <a:pt x="3099384" y="957732"/>
                  </a:lnTo>
                  <a:lnTo>
                    <a:pt x="3136735" y="925652"/>
                  </a:lnTo>
                  <a:lnTo>
                    <a:pt x="3173653" y="893000"/>
                  </a:lnTo>
                  <a:lnTo>
                    <a:pt x="3210141" y="859777"/>
                  </a:lnTo>
                  <a:lnTo>
                    <a:pt x="3246170" y="825982"/>
                  </a:lnTo>
                  <a:lnTo>
                    <a:pt x="3281743" y="791603"/>
                  </a:lnTo>
                  <a:lnTo>
                    <a:pt x="3316859" y="756640"/>
                  </a:lnTo>
                  <a:lnTo>
                    <a:pt x="3351492" y="721093"/>
                  </a:lnTo>
                  <a:lnTo>
                    <a:pt x="3385642" y="684949"/>
                  </a:lnTo>
                  <a:lnTo>
                    <a:pt x="3419310" y="648208"/>
                  </a:lnTo>
                  <a:lnTo>
                    <a:pt x="3452482" y="610870"/>
                  </a:lnTo>
                  <a:lnTo>
                    <a:pt x="3485057" y="572833"/>
                  </a:lnTo>
                  <a:lnTo>
                    <a:pt x="3516947" y="534225"/>
                  </a:lnTo>
                  <a:lnTo>
                    <a:pt x="3548151" y="495071"/>
                  </a:lnTo>
                  <a:lnTo>
                    <a:pt x="3578695" y="455358"/>
                  </a:lnTo>
                  <a:lnTo>
                    <a:pt x="3608565" y="415137"/>
                  </a:lnTo>
                  <a:lnTo>
                    <a:pt x="3637762" y="374421"/>
                  </a:lnTo>
                  <a:lnTo>
                    <a:pt x="3666312" y="333222"/>
                  </a:lnTo>
                  <a:lnTo>
                    <a:pt x="3694201" y="291566"/>
                  </a:lnTo>
                  <a:lnTo>
                    <a:pt x="3721443" y="249466"/>
                  </a:lnTo>
                  <a:lnTo>
                    <a:pt x="3746004" y="210210"/>
                  </a:lnTo>
                  <a:lnTo>
                    <a:pt x="3822916" y="259092"/>
                  </a:lnTo>
                  <a:lnTo>
                    <a:pt x="3822916" y="0"/>
                  </a:lnTo>
                  <a:close/>
                </a:path>
              </a:pathLst>
            </a:custGeom>
            <a:solidFill>
              <a:srgbClr val="0064CD"/>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graphicFrame>
        <p:nvGraphicFramePr>
          <p:cNvPr id="32" name="object 32"/>
          <p:cNvGraphicFramePr>
            <a:graphicFrameLocks noGrp="1"/>
          </p:cNvGraphicFramePr>
          <p:nvPr>
            <p:extLst>
              <p:ext uri="{D42A27DB-BD31-4B8C-83A1-F6EECF244321}">
                <p14:modId xmlns:p14="http://schemas.microsoft.com/office/powerpoint/2010/main" val="576646972"/>
              </p:ext>
            </p:extLst>
          </p:nvPr>
        </p:nvGraphicFramePr>
        <p:xfrm>
          <a:off x="7387578" y="5824052"/>
          <a:ext cx="4594225" cy="2360295"/>
        </p:xfrm>
        <a:graphic>
          <a:graphicData uri="http://schemas.openxmlformats.org/drawingml/2006/table">
            <a:tbl>
              <a:tblPr firstRow="1" bandRow="1">
                <a:tableStyleId>{2D5ABB26-0587-4C30-8999-92F81FD0307C}</a:tableStyleId>
              </a:tblPr>
              <a:tblGrid>
                <a:gridCol w="3663950">
                  <a:extLst>
                    <a:ext uri="{9D8B030D-6E8A-4147-A177-3AD203B41FA5}">
                      <a16:colId xmlns:a16="http://schemas.microsoft.com/office/drawing/2014/main" val="20000"/>
                    </a:ext>
                  </a:extLst>
                </a:gridCol>
                <a:gridCol w="172720">
                  <a:extLst>
                    <a:ext uri="{9D8B030D-6E8A-4147-A177-3AD203B41FA5}">
                      <a16:colId xmlns:a16="http://schemas.microsoft.com/office/drawing/2014/main" val="20001"/>
                    </a:ext>
                  </a:extLst>
                </a:gridCol>
                <a:gridCol w="403225">
                  <a:extLst>
                    <a:ext uri="{9D8B030D-6E8A-4147-A177-3AD203B41FA5}">
                      <a16:colId xmlns:a16="http://schemas.microsoft.com/office/drawing/2014/main" val="20002"/>
                    </a:ext>
                  </a:extLst>
                </a:gridCol>
                <a:gridCol w="172720">
                  <a:extLst>
                    <a:ext uri="{9D8B030D-6E8A-4147-A177-3AD203B41FA5}">
                      <a16:colId xmlns:a16="http://schemas.microsoft.com/office/drawing/2014/main" val="20003"/>
                    </a:ext>
                  </a:extLst>
                </a:gridCol>
                <a:gridCol w="181610">
                  <a:extLst>
                    <a:ext uri="{9D8B030D-6E8A-4147-A177-3AD203B41FA5}">
                      <a16:colId xmlns:a16="http://schemas.microsoft.com/office/drawing/2014/main" val="20004"/>
                    </a:ext>
                  </a:extLst>
                </a:gridCol>
              </a:tblGrid>
              <a:tr h="1181735">
                <a:tc gridSpan="3">
                  <a:txBody>
                    <a:bodyPr/>
                    <a:lstStyle/>
                    <a:p>
                      <a:pPr>
                        <a:lnSpc>
                          <a:spcPct val="100000"/>
                        </a:lnSpc>
                        <a:spcBef>
                          <a:spcPts val="5"/>
                        </a:spcBef>
                      </a:pPr>
                      <a:endParaRPr sz="1700" dirty="0">
                        <a:latin typeface="Times New Roman"/>
                        <a:cs typeface="Times New Roman"/>
                      </a:endParaRPr>
                    </a:p>
                    <a:p>
                      <a:pPr marR="606425" algn="ctr">
                        <a:lnSpc>
                          <a:spcPct val="100000"/>
                        </a:lnSpc>
                      </a:pPr>
                      <a:r>
                        <a:rPr sz="1600" spc="-10" dirty="0">
                          <a:solidFill>
                            <a:srgbClr val="0066D0"/>
                          </a:solidFill>
                          <a:latin typeface="Hiragino Kaku Gothic ProN W3" panose="020B0300000000000000" pitchFamily="34" charset="-128"/>
                          <a:ea typeface="Hiragino Kaku Gothic ProN W3" panose="020B0300000000000000" pitchFamily="34" charset="-128"/>
                          <a:cs typeface="PMingLiU"/>
                        </a:rPr>
                        <a:t>選ばれるクラウドサインだからこそ</a:t>
                      </a:r>
                      <a:endParaRPr sz="1600" dirty="0">
                        <a:latin typeface="Hiragino Kaku Gothic ProN W3" panose="020B0300000000000000" pitchFamily="34" charset="-128"/>
                        <a:ea typeface="Hiragino Kaku Gothic ProN W3" panose="020B0300000000000000" pitchFamily="34" charset="-128"/>
                        <a:cs typeface="PMingLiU"/>
                      </a:endParaRPr>
                    </a:p>
                    <a:p>
                      <a:pPr marR="572135" algn="ctr">
                        <a:lnSpc>
                          <a:spcPct val="100000"/>
                        </a:lnSpc>
                        <a:spcBef>
                          <a:spcPts val="195"/>
                        </a:spcBef>
                      </a:pPr>
                      <a:r>
                        <a:rPr sz="2000" spc="-5" dirty="0">
                          <a:solidFill>
                            <a:srgbClr val="0066D0"/>
                          </a:solidFill>
                          <a:latin typeface="Hiragino Kaku Gothic ProN W3" panose="020B0300000000000000" pitchFamily="34" charset="-128"/>
                          <a:ea typeface="Hiragino Kaku Gothic ProN W3" panose="020B0300000000000000" pitchFamily="34" charset="-128"/>
                          <a:cs typeface="PMingLiU"/>
                        </a:rPr>
                        <a:t>契約送信件数は急成長</a:t>
                      </a:r>
                      <a:endParaRPr sz="2000" dirty="0">
                        <a:latin typeface="Hiragino Kaku Gothic ProN W3" panose="020B0300000000000000" pitchFamily="34" charset="-128"/>
                        <a:ea typeface="Hiragino Kaku Gothic ProN W3" panose="020B0300000000000000" pitchFamily="34" charset="-128"/>
                        <a:cs typeface="PMingLiU"/>
                      </a:endParaRPr>
                    </a:p>
                  </a:txBody>
                  <a:tcPr marL="0" marR="0" marT="635" marB="0">
                    <a:lnT w="6350">
                      <a:solidFill>
                        <a:srgbClr val="D7E4EE"/>
                      </a:solidFill>
                      <a:prstDash val="solid"/>
                    </a:lnT>
                    <a:lnB w="6350">
                      <a:solidFill>
                        <a:srgbClr val="D7E4EE"/>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1200">
                        <a:latin typeface="Times New Roman"/>
                        <a:cs typeface="Times New Roman"/>
                      </a:endParaRPr>
                    </a:p>
                  </a:txBody>
                  <a:tcPr marL="0" marR="0" marT="0" marB="0">
                    <a:lnT w="6350">
                      <a:solidFill>
                        <a:srgbClr val="D7E4EE"/>
                      </a:solidFill>
                      <a:prstDash val="solid"/>
                    </a:lnT>
                    <a:lnB w="6350">
                      <a:solidFill>
                        <a:srgbClr val="D7E4EE"/>
                      </a:solidFill>
                      <a:prstDash val="solid"/>
                    </a:lnB>
                    <a:solidFill>
                      <a:srgbClr val="0064CD"/>
                    </a:solidFill>
                  </a:tcPr>
                </a:tc>
                <a:tc>
                  <a:txBody>
                    <a:bodyPr/>
                    <a:lstStyle/>
                    <a:p>
                      <a:pPr>
                        <a:lnSpc>
                          <a:spcPct val="100000"/>
                        </a:lnSpc>
                      </a:pPr>
                      <a:endParaRPr sz="1200">
                        <a:latin typeface="Times New Roman"/>
                        <a:cs typeface="Times New Roman"/>
                      </a:endParaRPr>
                    </a:p>
                  </a:txBody>
                  <a:tcPr marL="0" marR="0" marT="0" marB="0">
                    <a:lnT w="6350">
                      <a:solidFill>
                        <a:srgbClr val="D7E4EE"/>
                      </a:solidFill>
                      <a:prstDash val="solid"/>
                    </a:lnT>
                    <a:lnB w="6350">
                      <a:solidFill>
                        <a:srgbClr val="D7E4EE"/>
                      </a:solidFill>
                      <a:prstDash val="solid"/>
                    </a:lnB>
                  </a:tcPr>
                </a:tc>
                <a:extLst>
                  <a:ext uri="{0D108BD9-81ED-4DB2-BD59-A6C34878D82A}">
                    <a16:rowId xmlns:a16="http://schemas.microsoft.com/office/drawing/2014/main" val="10000"/>
                  </a:ext>
                </a:extLst>
              </a:tr>
              <a:tr h="1178560">
                <a:tc>
                  <a:txBody>
                    <a:bodyPr/>
                    <a:lstStyle/>
                    <a:p>
                      <a:pPr>
                        <a:lnSpc>
                          <a:spcPct val="100000"/>
                        </a:lnSpc>
                      </a:pPr>
                      <a:endParaRPr sz="1200">
                        <a:latin typeface="Times New Roman"/>
                        <a:cs typeface="Times New Roman"/>
                      </a:endParaRPr>
                    </a:p>
                  </a:txBody>
                  <a:tcPr marL="0" marR="0" marT="0" marB="0">
                    <a:lnT w="6350">
                      <a:solidFill>
                        <a:srgbClr val="D7E4EE"/>
                      </a:solidFill>
                      <a:prstDash val="solid"/>
                    </a:lnT>
                    <a:lnB w="28575">
                      <a:solidFill>
                        <a:srgbClr val="D7E4EE"/>
                      </a:solidFill>
                      <a:prstDash val="solid"/>
                    </a:lnB>
                  </a:tcPr>
                </a:tc>
                <a:tc>
                  <a:txBody>
                    <a:bodyPr/>
                    <a:lstStyle/>
                    <a:p>
                      <a:pPr>
                        <a:lnSpc>
                          <a:spcPct val="100000"/>
                        </a:lnSpc>
                      </a:pPr>
                      <a:endParaRPr sz="1200">
                        <a:latin typeface="Times New Roman"/>
                        <a:cs typeface="Times New Roman"/>
                      </a:endParaRPr>
                    </a:p>
                  </a:txBody>
                  <a:tcPr marL="0" marR="0" marT="0" marB="0">
                    <a:solidFill>
                      <a:srgbClr val="D7E4EE"/>
                    </a:solidFill>
                  </a:tcPr>
                </a:tc>
                <a:tc>
                  <a:txBody>
                    <a:bodyPr/>
                    <a:lstStyle/>
                    <a:p>
                      <a:pPr>
                        <a:lnSpc>
                          <a:spcPct val="100000"/>
                        </a:lnSpc>
                      </a:pPr>
                      <a:endParaRPr sz="1200">
                        <a:latin typeface="Times New Roman"/>
                        <a:cs typeface="Times New Roman"/>
                      </a:endParaRPr>
                    </a:p>
                  </a:txBody>
                  <a:tcPr marL="0" marR="0" marT="0" marB="0">
                    <a:lnT w="6350">
                      <a:solidFill>
                        <a:srgbClr val="D7E4EE"/>
                      </a:solidFill>
                      <a:prstDash val="solid"/>
                    </a:lnT>
                    <a:lnB w="6350">
                      <a:solidFill>
                        <a:srgbClr val="D7E4EE"/>
                      </a:solidFill>
                      <a:prstDash val="solid"/>
                    </a:lnB>
                  </a:tcPr>
                </a:tc>
                <a:tc vMerge="1">
                  <a:txBody>
                    <a:bodyPr/>
                    <a:lstStyle/>
                    <a:p>
                      <a:endParaRPr/>
                    </a:p>
                  </a:txBody>
                  <a:tcPr marL="0" marR="0" marT="0" marB="0">
                    <a:lnT w="6350">
                      <a:solidFill>
                        <a:srgbClr val="D7E4EE"/>
                      </a:solidFill>
                      <a:prstDash val="solid"/>
                    </a:lnT>
                    <a:lnB w="6350">
                      <a:solidFill>
                        <a:srgbClr val="D7E4EE"/>
                      </a:solidFill>
                      <a:prstDash val="solid"/>
                    </a:lnB>
                    <a:solidFill>
                      <a:srgbClr val="0064CD"/>
                    </a:solidFill>
                  </a:tcPr>
                </a:tc>
                <a:tc>
                  <a:txBody>
                    <a:bodyPr/>
                    <a:lstStyle/>
                    <a:p>
                      <a:pPr>
                        <a:lnSpc>
                          <a:spcPct val="100000"/>
                        </a:lnSpc>
                      </a:pPr>
                      <a:endParaRPr sz="1200" dirty="0">
                        <a:latin typeface="Times New Roman"/>
                        <a:cs typeface="Times New Roman"/>
                      </a:endParaRPr>
                    </a:p>
                  </a:txBody>
                  <a:tcPr marL="0" marR="0" marT="0" marB="0">
                    <a:lnT w="6350">
                      <a:solidFill>
                        <a:srgbClr val="D7E4EE"/>
                      </a:solidFill>
                      <a:prstDash val="solid"/>
                    </a:lnT>
                    <a:lnB w="6350">
                      <a:solidFill>
                        <a:srgbClr val="D7E4EE"/>
                      </a:solidFill>
                      <a:prstDash val="solid"/>
                    </a:lnB>
                  </a:tcPr>
                </a:tc>
                <a:extLst>
                  <a:ext uri="{0D108BD9-81ED-4DB2-BD59-A6C34878D82A}">
                    <a16:rowId xmlns:a16="http://schemas.microsoft.com/office/drawing/2014/main" val="10001"/>
                  </a:ext>
                </a:extLst>
              </a:tr>
            </a:tbl>
          </a:graphicData>
        </a:graphic>
      </p:graphicFrame>
      <p:sp>
        <p:nvSpPr>
          <p:cNvPr id="33" name="object 33"/>
          <p:cNvSpPr txBox="1"/>
          <p:nvPr/>
        </p:nvSpPr>
        <p:spPr>
          <a:xfrm>
            <a:off x="7025437" y="5526909"/>
            <a:ext cx="323850" cy="126958"/>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8298A9"/>
                </a:solidFill>
                <a:latin typeface="Hiragino Kaku Gothic Pro W3" panose="020B0300000000000000" pitchFamily="34" charset="-128"/>
                <a:ea typeface="Hiragino Kaku Gothic Pro W3" panose="020B0300000000000000" pitchFamily="34" charset="-128"/>
                <a:cs typeface="Source Han Sans JP Normal"/>
              </a:rPr>
              <a:t>( 万件)</a:t>
            </a:r>
            <a:endParaRPr sz="750" dirty="0">
              <a:latin typeface="Hiragino Kaku Gothic Pro W3" panose="020B0300000000000000" pitchFamily="34" charset="-128"/>
              <a:ea typeface="Hiragino Kaku Gothic Pro W3" panose="020B0300000000000000" pitchFamily="34" charset="-128"/>
              <a:cs typeface="Source Han Sans JP Normal"/>
            </a:endParaRPr>
          </a:p>
        </p:txBody>
      </p:sp>
      <p:sp>
        <p:nvSpPr>
          <p:cNvPr id="34" name="object 34"/>
          <p:cNvSpPr txBox="1"/>
          <p:nvPr/>
        </p:nvSpPr>
        <p:spPr>
          <a:xfrm>
            <a:off x="7560688" y="8260894"/>
            <a:ext cx="232410"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2015</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5" name="object 35"/>
          <p:cNvSpPr txBox="1"/>
          <p:nvPr/>
        </p:nvSpPr>
        <p:spPr>
          <a:xfrm>
            <a:off x="8138855" y="8260894"/>
            <a:ext cx="230504"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2016</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6" name="object 36"/>
          <p:cNvSpPr txBox="1"/>
          <p:nvPr/>
        </p:nvSpPr>
        <p:spPr>
          <a:xfrm>
            <a:off x="8716174" y="8260894"/>
            <a:ext cx="228600"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2017</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7" name="object 37"/>
          <p:cNvSpPr txBox="1"/>
          <p:nvPr/>
        </p:nvSpPr>
        <p:spPr>
          <a:xfrm>
            <a:off x="9292738" y="8260894"/>
            <a:ext cx="230504"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2018</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8" name="object 38"/>
          <p:cNvSpPr txBox="1"/>
          <p:nvPr/>
        </p:nvSpPr>
        <p:spPr>
          <a:xfrm>
            <a:off x="9870999" y="8260894"/>
            <a:ext cx="228600"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2019</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9" name="object 39"/>
          <p:cNvSpPr txBox="1"/>
          <p:nvPr/>
        </p:nvSpPr>
        <p:spPr>
          <a:xfrm>
            <a:off x="10440111" y="8260894"/>
            <a:ext cx="243204"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2020</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0" name="object 40"/>
          <p:cNvSpPr txBox="1"/>
          <p:nvPr/>
        </p:nvSpPr>
        <p:spPr>
          <a:xfrm>
            <a:off x="11025802" y="8260848"/>
            <a:ext cx="241935"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2021</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1" name="object 41"/>
          <p:cNvSpPr txBox="1"/>
          <p:nvPr/>
        </p:nvSpPr>
        <p:spPr>
          <a:xfrm>
            <a:off x="11595292" y="8260848"/>
            <a:ext cx="241935"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2022</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2" name="object 42"/>
          <p:cNvSpPr txBox="1"/>
          <p:nvPr/>
        </p:nvSpPr>
        <p:spPr>
          <a:xfrm>
            <a:off x="7250610" y="8125617"/>
            <a:ext cx="78105" cy="126958"/>
          </a:xfrm>
          <a:prstGeom prst="rect">
            <a:avLst/>
          </a:prstGeom>
        </p:spPr>
        <p:txBody>
          <a:bodyPr vert="horz" wrap="square" lIns="0" tIns="11430" rIns="0" bIns="0" rtlCol="0">
            <a:spAutoFit/>
          </a:bodyPr>
          <a:lstStyle/>
          <a:p>
            <a:pPr marL="12700">
              <a:lnSpc>
                <a:spcPct val="100000"/>
              </a:lnSpc>
              <a:spcBef>
                <a:spcPts val="90"/>
              </a:spcBef>
            </a:pPr>
            <a:r>
              <a:rPr sz="750" spc="-5" dirty="0">
                <a:solidFill>
                  <a:srgbClr val="29333C"/>
                </a:solidFill>
                <a:latin typeface="Hiragino Kaku Gothic Pro W3" panose="020B0300000000000000" pitchFamily="34" charset="-128"/>
                <a:ea typeface="Hiragino Kaku Gothic Pro W3" panose="020B0300000000000000" pitchFamily="34" charset="-128"/>
                <a:cs typeface="Arial"/>
              </a:rPr>
              <a:t>0</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3" name="object 43"/>
          <p:cNvSpPr txBox="1"/>
          <p:nvPr/>
        </p:nvSpPr>
        <p:spPr>
          <a:xfrm>
            <a:off x="7146672" y="6944288"/>
            <a:ext cx="181610" cy="242374"/>
          </a:xfrm>
          <a:prstGeom prst="rect">
            <a:avLst/>
          </a:prstGeom>
        </p:spPr>
        <p:txBody>
          <a:bodyPr vert="horz" wrap="square" lIns="0" tIns="11430" rIns="0" bIns="0" rtlCol="0">
            <a:spAutoFit/>
          </a:bodyPr>
          <a:lstStyle/>
          <a:p>
            <a:pPr marL="12700">
              <a:lnSpc>
                <a:spcPct val="100000"/>
              </a:lnSpc>
              <a:spcBef>
                <a:spcPts val="90"/>
              </a:spcBef>
            </a:pPr>
            <a:r>
              <a:rPr sz="750" spc="-25" dirty="0">
                <a:solidFill>
                  <a:srgbClr val="29333C"/>
                </a:solidFill>
                <a:latin typeface="Hiragino Kaku Gothic Pro W3" panose="020B0300000000000000" pitchFamily="34" charset="-128"/>
                <a:ea typeface="Hiragino Kaku Gothic Pro W3" panose="020B0300000000000000" pitchFamily="34" charset="-128"/>
                <a:cs typeface="Arial"/>
              </a:rPr>
              <a:t>500</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4" name="object 44"/>
          <p:cNvSpPr txBox="1"/>
          <p:nvPr/>
        </p:nvSpPr>
        <p:spPr>
          <a:xfrm>
            <a:off x="7094703" y="5763243"/>
            <a:ext cx="233679"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1000</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5" name="object 45"/>
          <p:cNvSpPr txBox="1"/>
          <p:nvPr/>
        </p:nvSpPr>
        <p:spPr>
          <a:xfrm>
            <a:off x="4954937" y="9125573"/>
            <a:ext cx="7321550" cy="368300"/>
          </a:xfrm>
          <a:prstGeom prst="rect">
            <a:avLst/>
          </a:prstGeom>
        </p:spPr>
        <p:txBody>
          <a:bodyPr vert="horz" wrap="square" lIns="0" tIns="35560" rIns="0" bIns="0" rtlCol="0">
            <a:spAutoFit/>
          </a:bodyPr>
          <a:lstStyle/>
          <a:p>
            <a:pPr marL="12700">
              <a:lnSpc>
                <a:spcPct val="100000"/>
              </a:lnSpc>
              <a:spcBef>
                <a:spcPts val="280"/>
              </a:spcBef>
            </a:pPr>
            <a:r>
              <a:rPr sz="600" spc="70" dirty="0">
                <a:solidFill>
                  <a:srgbClr val="667483"/>
                </a:solidFill>
                <a:latin typeface="Hiragino Kaku Gothic Pro W3" panose="020B0300000000000000" pitchFamily="34" charset="-128"/>
                <a:ea typeface="Hiragino Kaku Gothic Pro W3" panose="020B0300000000000000" pitchFamily="34" charset="-128"/>
                <a:cs typeface="PMingLiU"/>
              </a:rPr>
              <a:t>※1</a:t>
            </a:r>
            <a:r>
              <a:rPr sz="600" dirty="0">
                <a:solidFill>
                  <a:srgbClr val="667483"/>
                </a:solidFill>
                <a:latin typeface="Hiragino Kaku Gothic Pro W3" panose="020B0300000000000000" pitchFamily="34" charset="-128"/>
                <a:ea typeface="Hiragino Kaku Gothic Pro W3" panose="020B0300000000000000" pitchFamily="34" charset="-128"/>
                <a:cs typeface="PMingLiU"/>
              </a:rPr>
              <a:t>：株式会社富士キメラ総研「ソフトウェアビジネス新市場</a:t>
            </a:r>
            <a:r>
              <a:rPr sz="600" spc="140" dirty="0">
                <a:solidFill>
                  <a:srgbClr val="667483"/>
                </a:solidFill>
                <a:latin typeface="Hiragino Kaku Gothic Pro W3" panose="020B0300000000000000" pitchFamily="34" charset="-128"/>
                <a:ea typeface="Hiragino Kaku Gothic Pro W3" panose="020B0300000000000000" pitchFamily="34" charset="-128"/>
                <a:cs typeface="PMingLiU"/>
              </a:rPr>
              <a:t>2021</a:t>
            </a:r>
            <a:r>
              <a:rPr sz="600" dirty="0">
                <a:solidFill>
                  <a:srgbClr val="667483"/>
                </a:solidFill>
                <a:latin typeface="Hiragino Kaku Gothic Pro W3" panose="020B0300000000000000" pitchFamily="34" charset="-128"/>
                <a:ea typeface="Hiragino Kaku Gothic Pro W3" panose="020B0300000000000000" pitchFamily="34" charset="-128"/>
                <a:cs typeface="PMingLiU"/>
              </a:rPr>
              <a:t>年版」（電子契約ツール、</a:t>
            </a:r>
            <a:r>
              <a:rPr sz="600" spc="140" dirty="0">
                <a:solidFill>
                  <a:srgbClr val="667483"/>
                </a:solidFill>
                <a:latin typeface="Hiragino Kaku Gothic Pro W3" panose="020B0300000000000000" pitchFamily="34" charset="-128"/>
                <a:ea typeface="Hiragino Kaku Gothic Pro W3" panose="020B0300000000000000" pitchFamily="34" charset="-128"/>
                <a:cs typeface="PMingLiU"/>
              </a:rPr>
              <a:t>2020</a:t>
            </a:r>
            <a:r>
              <a:rPr sz="600" dirty="0">
                <a:solidFill>
                  <a:srgbClr val="667483"/>
                </a:solidFill>
                <a:latin typeface="Hiragino Kaku Gothic Pro W3" panose="020B0300000000000000" pitchFamily="34" charset="-128"/>
                <a:ea typeface="Hiragino Kaku Gothic Pro W3" panose="020B0300000000000000" pitchFamily="34" charset="-128"/>
                <a:cs typeface="PMingLiU"/>
              </a:rPr>
              <a:t>年度実績）</a:t>
            </a:r>
            <a:r>
              <a:rPr sz="600" spc="-20" dirty="0">
                <a:solidFill>
                  <a:srgbClr val="667483"/>
                </a:solidFill>
                <a:latin typeface="Hiragino Kaku Gothic Pro W3" panose="020B0300000000000000" pitchFamily="34" charset="-128"/>
                <a:ea typeface="Hiragino Kaku Gothic Pro W3" panose="020B0300000000000000" pitchFamily="34" charset="-128"/>
                <a:cs typeface="PMingLiU"/>
              </a:rPr>
              <a:t>による</a:t>
            </a:r>
            <a:endParaRPr sz="6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180"/>
              </a:spcBef>
            </a:pPr>
            <a:r>
              <a:rPr sz="600" dirty="0">
                <a:solidFill>
                  <a:srgbClr val="667483"/>
                </a:solidFill>
                <a:latin typeface="Hiragino Kaku Gothic Pro W3" panose="020B0300000000000000" pitchFamily="34" charset="-128"/>
                <a:ea typeface="Hiragino Kaku Gothic Pro W3" panose="020B0300000000000000" pitchFamily="34" charset="-128"/>
                <a:cs typeface="PMingLiU"/>
              </a:rPr>
              <a:t>※2：電子契約総合研究所調べ。調査方法は外部調査機関によるヒアリング及びアンケート調査による。国内事業者から国内事業者（企業または個人）に対する電子契約送信とする。（2020年度実績</a:t>
            </a:r>
            <a:r>
              <a:rPr sz="600" spc="-50" dirty="0">
                <a:solidFill>
                  <a:srgbClr val="667483"/>
                </a:solidFill>
                <a:latin typeface="Hiragino Kaku Gothic Pro W3" panose="020B0300000000000000" pitchFamily="34" charset="-128"/>
                <a:ea typeface="Hiragino Kaku Gothic Pro W3" panose="020B0300000000000000" pitchFamily="34" charset="-128"/>
                <a:cs typeface="PMingLiU"/>
              </a:rPr>
              <a:t>）</a:t>
            </a:r>
            <a:endParaRPr sz="6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180"/>
              </a:spcBef>
            </a:pPr>
            <a:r>
              <a:rPr sz="600" dirty="0">
                <a:solidFill>
                  <a:srgbClr val="667483"/>
                </a:solidFill>
                <a:latin typeface="Hiragino Kaku Gothic Pro W3" panose="020B0300000000000000" pitchFamily="34" charset="-128"/>
                <a:ea typeface="Hiragino Kaku Gothic Pro W3" panose="020B0300000000000000" pitchFamily="34" charset="-128"/>
                <a:cs typeface="PMingLiU"/>
              </a:rPr>
              <a:t>※3：電子契約総合研究所調べ。調査方法は外部調査機関によるアンケート調査による</a:t>
            </a:r>
            <a:r>
              <a:rPr sz="600" spc="60" dirty="0">
                <a:solidFill>
                  <a:srgbClr val="667483"/>
                </a:solidFill>
                <a:latin typeface="Hiragino Kaku Gothic Pro W3" panose="020B0300000000000000" pitchFamily="34" charset="-128"/>
                <a:ea typeface="Hiragino Kaku Gothic Pro W3" panose="020B0300000000000000" pitchFamily="34" charset="-128"/>
                <a:cs typeface="PMingLiU"/>
              </a:rPr>
              <a:t>（2020</a:t>
            </a:r>
            <a:r>
              <a:rPr sz="600" spc="80" dirty="0">
                <a:solidFill>
                  <a:srgbClr val="667483"/>
                </a:solidFill>
                <a:latin typeface="Hiragino Kaku Gothic Pro W3" panose="020B0300000000000000" pitchFamily="34" charset="-128"/>
                <a:ea typeface="Hiragino Kaku Gothic Pro W3" panose="020B0300000000000000" pitchFamily="34" charset="-128"/>
                <a:cs typeface="PMingLiU"/>
              </a:rPr>
              <a:t>年度実績</a:t>
            </a:r>
            <a:r>
              <a:rPr sz="600" spc="30" dirty="0">
                <a:solidFill>
                  <a:srgbClr val="667483"/>
                </a:solidFill>
                <a:latin typeface="Hiragino Kaku Gothic Pro W3" panose="020B0300000000000000" pitchFamily="34" charset="-128"/>
                <a:ea typeface="Hiragino Kaku Gothic Pro W3" panose="020B0300000000000000" pitchFamily="34" charset="-128"/>
                <a:cs typeface="PMingLiU"/>
              </a:rPr>
              <a:t>）</a:t>
            </a:r>
            <a:endParaRPr sz="600" dirty="0">
              <a:latin typeface="Hiragino Kaku Gothic Pro W3" panose="020B0300000000000000" pitchFamily="34" charset="-128"/>
              <a:ea typeface="Hiragino Kaku Gothic Pro W3" panose="020B0300000000000000" pitchFamily="34" charset="-128"/>
              <a:cs typeface="PMingLiU"/>
            </a:endParaRPr>
          </a:p>
        </p:txBody>
      </p:sp>
      <p:sp>
        <p:nvSpPr>
          <p:cNvPr id="46" name="object 53">
            <a:extLst>
              <a:ext uri="{FF2B5EF4-FFF2-40B4-BE49-F238E27FC236}">
                <a16:creationId xmlns:a16="http://schemas.microsoft.com/office/drawing/2014/main" id="{3B793D9F-DB87-D823-A103-06B9764FE5D3}"/>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304" y="277676"/>
            <a:ext cx="3848735" cy="360680"/>
          </a:xfrm>
          <a:prstGeom prst="rect">
            <a:avLst/>
          </a:prstGeom>
        </p:spPr>
        <p:txBody>
          <a:bodyPr vert="horz" wrap="square" lIns="0" tIns="12700" rIns="0" bIns="0" rtlCol="0">
            <a:spAutoFit/>
          </a:bodyPr>
          <a:lstStyle/>
          <a:p>
            <a:pPr marL="12700">
              <a:lnSpc>
                <a:spcPct val="100000"/>
              </a:lnSpc>
              <a:spcBef>
                <a:spcPts val="100"/>
              </a:spcBef>
            </a:pPr>
            <a:r>
              <a:rPr sz="2200" spc="-20" dirty="0">
                <a:solidFill>
                  <a:srgbClr val="2F363F"/>
                </a:solidFill>
                <a:latin typeface="Hiragino Kaku Gothic Pro W3" panose="020B0300000000000000" pitchFamily="34" charset="-128"/>
                <a:ea typeface="Hiragino Kaku Gothic Pro W3" panose="020B0300000000000000" pitchFamily="34" charset="-128"/>
                <a:cs typeface="PMingLiU"/>
              </a:rPr>
              <a:t>クラウドサイン導入企業(一部)</a:t>
            </a:r>
            <a:endParaRPr sz="2200">
              <a:latin typeface="Hiragino Kaku Gothic Pro W3" panose="020B0300000000000000" pitchFamily="34" charset="-128"/>
              <a:ea typeface="Hiragino Kaku Gothic Pro W3" panose="020B0300000000000000" pitchFamily="34" charset="-128"/>
              <a:cs typeface="PMingLiU"/>
            </a:endParaRPr>
          </a:p>
        </p:txBody>
      </p:sp>
      <p:pic>
        <p:nvPicPr>
          <p:cNvPr id="3" name="object 3"/>
          <p:cNvPicPr/>
          <p:nvPr/>
        </p:nvPicPr>
        <p:blipFill>
          <a:blip r:embed="rId2" cstate="print"/>
          <a:stretch>
            <a:fillRect/>
          </a:stretch>
        </p:blipFill>
        <p:spPr>
          <a:xfrm>
            <a:off x="6948540" y="1428433"/>
            <a:ext cx="1294641" cy="236614"/>
          </a:xfrm>
          <a:prstGeom prst="rect">
            <a:avLst/>
          </a:prstGeom>
        </p:spPr>
      </p:pic>
      <p:pic>
        <p:nvPicPr>
          <p:cNvPr id="4" name="object 4"/>
          <p:cNvPicPr/>
          <p:nvPr/>
        </p:nvPicPr>
        <p:blipFill>
          <a:blip r:embed="rId3" cstate="print"/>
          <a:stretch>
            <a:fillRect/>
          </a:stretch>
        </p:blipFill>
        <p:spPr>
          <a:xfrm>
            <a:off x="2772572" y="1489779"/>
            <a:ext cx="1457897" cy="178122"/>
          </a:xfrm>
          <a:prstGeom prst="rect">
            <a:avLst/>
          </a:prstGeom>
        </p:spPr>
      </p:pic>
      <p:pic>
        <p:nvPicPr>
          <p:cNvPr id="5" name="object 5"/>
          <p:cNvPicPr/>
          <p:nvPr/>
        </p:nvPicPr>
        <p:blipFill>
          <a:blip r:embed="rId4" cstate="print"/>
          <a:stretch>
            <a:fillRect/>
          </a:stretch>
        </p:blipFill>
        <p:spPr>
          <a:xfrm>
            <a:off x="4510677" y="1480505"/>
            <a:ext cx="2133166" cy="129641"/>
          </a:xfrm>
          <a:prstGeom prst="rect">
            <a:avLst/>
          </a:prstGeom>
        </p:spPr>
      </p:pic>
      <p:pic>
        <p:nvPicPr>
          <p:cNvPr id="6" name="object 6"/>
          <p:cNvPicPr/>
          <p:nvPr/>
        </p:nvPicPr>
        <p:blipFill>
          <a:blip r:embed="rId5" cstate="print"/>
          <a:stretch>
            <a:fillRect/>
          </a:stretch>
        </p:blipFill>
        <p:spPr>
          <a:xfrm>
            <a:off x="1501697" y="1454227"/>
            <a:ext cx="980635" cy="178710"/>
          </a:xfrm>
          <a:prstGeom prst="rect">
            <a:avLst/>
          </a:prstGeom>
        </p:spPr>
      </p:pic>
      <p:pic>
        <p:nvPicPr>
          <p:cNvPr id="7" name="object 7"/>
          <p:cNvPicPr/>
          <p:nvPr/>
        </p:nvPicPr>
        <p:blipFill>
          <a:blip r:embed="rId6" cstate="print"/>
          <a:stretch>
            <a:fillRect/>
          </a:stretch>
        </p:blipFill>
        <p:spPr>
          <a:xfrm>
            <a:off x="375762" y="1347797"/>
            <a:ext cx="911899" cy="435985"/>
          </a:xfrm>
          <a:prstGeom prst="rect">
            <a:avLst/>
          </a:prstGeom>
        </p:spPr>
      </p:pic>
      <p:pic>
        <p:nvPicPr>
          <p:cNvPr id="8" name="object 8"/>
          <p:cNvPicPr/>
          <p:nvPr/>
        </p:nvPicPr>
        <p:blipFill>
          <a:blip r:embed="rId7" cstate="print"/>
          <a:stretch>
            <a:fillRect/>
          </a:stretch>
        </p:blipFill>
        <p:spPr>
          <a:xfrm>
            <a:off x="8565505" y="1455302"/>
            <a:ext cx="1250449" cy="170931"/>
          </a:xfrm>
          <a:prstGeom prst="rect">
            <a:avLst/>
          </a:prstGeom>
        </p:spPr>
      </p:pic>
      <p:pic>
        <p:nvPicPr>
          <p:cNvPr id="9" name="object 9"/>
          <p:cNvPicPr/>
          <p:nvPr/>
        </p:nvPicPr>
        <p:blipFill>
          <a:blip r:embed="rId8" cstate="print"/>
          <a:stretch>
            <a:fillRect/>
          </a:stretch>
        </p:blipFill>
        <p:spPr>
          <a:xfrm>
            <a:off x="11885057" y="1356781"/>
            <a:ext cx="612342" cy="379999"/>
          </a:xfrm>
          <a:prstGeom prst="rect">
            <a:avLst/>
          </a:prstGeom>
        </p:spPr>
      </p:pic>
      <p:pic>
        <p:nvPicPr>
          <p:cNvPr id="10" name="object 10"/>
          <p:cNvPicPr/>
          <p:nvPr/>
        </p:nvPicPr>
        <p:blipFill>
          <a:blip r:embed="rId9" cstate="print"/>
          <a:stretch>
            <a:fillRect/>
          </a:stretch>
        </p:blipFill>
        <p:spPr>
          <a:xfrm>
            <a:off x="3249907" y="1871999"/>
            <a:ext cx="629628" cy="302706"/>
          </a:xfrm>
          <a:prstGeom prst="rect">
            <a:avLst/>
          </a:prstGeom>
        </p:spPr>
      </p:pic>
      <p:pic>
        <p:nvPicPr>
          <p:cNvPr id="11" name="object 11"/>
          <p:cNvPicPr/>
          <p:nvPr/>
        </p:nvPicPr>
        <p:blipFill>
          <a:blip r:embed="rId10" cstate="print"/>
          <a:stretch>
            <a:fillRect/>
          </a:stretch>
        </p:blipFill>
        <p:spPr>
          <a:xfrm>
            <a:off x="7108993" y="2502083"/>
            <a:ext cx="1218742" cy="169590"/>
          </a:xfrm>
          <a:prstGeom prst="rect">
            <a:avLst/>
          </a:prstGeom>
        </p:spPr>
      </p:pic>
      <p:pic>
        <p:nvPicPr>
          <p:cNvPr id="12" name="object 12"/>
          <p:cNvPicPr/>
          <p:nvPr/>
        </p:nvPicPr>
        <p:blipFill>
          <a:blip r:embed="rId11" cstate="print"/>
          <a:stretch>
            <a:fillRect/>
          </a:stretch>
        </p:blipFill>
        <p:spPr>
          <a:xfrm>
            <a:off x="11368196" y="2933893"/>
            <a:ext cx="1267402" cy="240591"/>
          </a:xfrm>
          <a:prstGeom prst="rect">
            <a:avLst/>
          </a:prstGeom>
        </p:spPr>
      </p:pic>
      <p:pic>
        <p:nvPicPr>
          <p:cNvPr id="13" name="object 13"/>
          <p:cNvPicPr/>
          <p:nvPr/>
        </p:nvPicPr>
        <p:blipFill>
          <a:blip r:embed="rId12" cstate="print"/>
          <a:stretch>
            <a:fillRect/>
          </a:stretch>
        </p:blipFill>
        <p:spPr>
          <a:xfrm>
            <a:off x="9494254" y="2371924"/>
            <a:ext cx="895008" cy="374989"/>
          </a:xfrm>
          <a:prstGeom prst="rect">
            <a:avLst/>
          </a:prstGeom>
        </p:spPr>
      </p:pic>
      <p:grpSp>
        <p:nvGrpSpPr>
          <p:cNvPr id="14" name="object 14"/>
          <p:cNvGrpSpPr/>
          <p:nvPr/>
        </p:nvGrpSpPr>
        <p:grpSpPr>
          <a:xfrm>
            <a:off x="8357598" y="5467821"/>
            <a:ext cx="825500" cy="252095"/>
            <a:chOff x="8357598" y="5467821"/>
            <a:chExt cx="825500" cy="252095"/>
          </a:xfrm>
        </p:grpSpPr>
        <p:pic>
          <p:nvPicPr>
            <p:cNvPr id="15" name="object 15"/>
            <p:cNvPicPr/>
            <p:nvPr/>
          </p:nvPicPr>
          <p:blipFill>
            <a:blip r:embed="rId13" cstate="print"/>
            <a:stretch>
              <a:fillRect/>
            </a:stretch>
          </p:blipFill>
          <p:spPr>
            <a:xfrm>
              <a:off x="8784648" y="5472722"/>
              <a:ext cx="398389" cy="237907"/>
            </a:xfrm>
            <a:prstGeom prst="rect">
              <a:avLst/>
            </a:prstGeom>
          </p:spPr>
        </p:pic>
        <p:sp>
          <p:nvSpPr>
            <p:cNvPr id="16" name="object 16"/>
            <p:cNvSpPr/>
            <p:nvPr/>
          </p:nvSpPr>
          <p:spPr>
            <a:xfrm>
              <a:off x="8468238" y="5467821"/>
              <a:ext cx="373380" cy="252095"/>
            </a:xfrm>
            <a:custGeom>
              <a:avLst/>
              <a:gdLst/>
              <a:ahLst/>
              <a:cxnLst/>
              <a:rect l="l" t="t" r="r" b="b"/>
              <a:pathLst>
                <a:path w="373379" h="252095">
                  <a:moveTo>
                    <a:pt x="269232" y="138797"/>
                  </a:moveTo>
                  <a:lnTo>
                    <a:pt x="222575" y="138797"/>
                  </a:lnTo>
                  <a:lnTo>
                    <a:pt x="228554" y="139526"/>
                  </a:lnTo>
                  <a:lnTo>
                    <a:pt x="238568" y="142420"/>
                  </a:lnTo>
                  <a:lnTo>
                    <a:pt x="246763" y="148752"/>
                  </a:lnTo>
                  <a:lnTo>
                    <a:pt x="253509" y="156971"/>
                  </a:lnTo>
                  <a:lnTo>
                    <a:pt x="259176" y="165524"/>
                  </a:lnTo>
                  <a:lnTo>
                    <a:pt x="285423" y="203291"/>
                  </a:lnTo>
                  <a:lnTo>
                    <a:pt x="311279" y="236882"/>
                  </a:lnTo>
                  <a:lnTo>
                    <a:pt x="343951" y="251904"/>
                  </a:lnTo>
                  <a:lnTo>
                    <a:pt x="355214" y="250106"/>
                  </a:lnTo>
                  <a:lnTo>
                    <a:pt x="365916" y="244412"/>
                  </a:lnTo>
                  <a:lnTo>
                    <a:pt x="368978" y="241496"/>
                  </a:lnTo>
                  <a:lnTo>
                    <a:pt x="371813" y="238976"/>
                  </a:lnTo>
                  <a:lnTo>
                    <a:pt x="350550" y="238976"/>
                  </a:lnTo>
                  <a:lnTo>
                    <a:pt x="343423" y="236830"/>
                  </a:lnTo>
                  <a:lnTo>
                    <a:pt x="315344" y="206112"/>
                  </a:lnTo>
                  <a:lnTo>
                    <a:pt x="284357" y="162120"/>
                  </a:lnTo>
                  <a:lnTo>
                    <a:pt x="269232" y="138797"/>
                  </a:lnTo>
                  <a:close/>
                </a:path>
                <a:path w="373379" h="252095">
                  <a:moveTo>
                    <a:pt x="370874" y="231288"/>
                  </a:moveTo>
                  <a:lnTo>
                    <a:pt x="369270" y="231872"/>
                  </a:lnTo>
                  <a:lnTo>
                    <a:pt x="365770" y="234351"/>
                  </a:lnTo>
                  <a:lnTo>
                    <a:pt x="361979" y="237559"/>
                  </a:lnTo>
                  <a:lnTo>
                    <a:pt x="357896" y="238579"/>
                  </a:lnTo>
                  <a:lnTo>
                    <a:pt x="350550" y="238976"/>
                  </a:lnTo>
                  <a:lnTo>
                    <a:pt x="371813" y="238976"/>
                  </a:lnTo>
                  <a:lnTo>
                    <a:pt x="372915" y="237996"/>
                  </a:lnTo>
                  <a:lnTo>
                    <a:pt x="372624" y="233622"/>
                  </a:lnTo>
                  <a:lnTo>
                    <a:pt x="372040" y="232601"/>
                  </a:lnTo>
                  <a:lnTo>
                    <a:pt x="370874" y="231288"/>
                  </a:lnTo>
                  <a:close/>
                </a:path>
                <a:path w="373379" h="252095">
                  <a:moveTo>
                    <a:pt x="148657" y="150194"/>
                  </a:moveTo>
                  <a:lnTo>
                    <a:pt x="57964" y="150194"/>
                  </a:lnTo>
                  <a:lnTo>
                    <a:pt x="63614" y="150376"/>
                  </a:lnTo>
                  <a:lnTo>
                    <a:pt x="120666" y="150517"/>
                  </a:lnTo>
                  <a:lnTo>
                    <a:pt x="122671" y="150610"/>
                  </a:lnTo>
                  <a:lnTo>
                    <a:pt x="141417" y="199641"/>
                  </a:lnTo>
                  <a:lnTo>
                    <a:pt x="149811" y="227935"/>
                  </a:lnTo>
                  <a:lnTo>
                    <a:pt x="146019" y="233330"/>
                  </a:lnTo>
                  <a:lnTo>
                    <a:pt x="145946" y="233622"/>
                  </a:lnTo>
                  <a:lnTo>
                    <a:pt x="145881" y="234205"/>
                  </a:lnTo>
                  <a:lnTo>
                    <a:pt x="146184" y="234571"/>
                  </a:lnTo>
                  <a:lnTo>
                    <a:pt x="147040" y="234661"/>
                  </a:lnTo>
                  <a:lnTo>
                    <a:pt x="211720" y="234638"/>
                  </a:lnTo>
                  <a:lnTo>
                    <a:pt x="213240" y="233150"/>
                  </a:lnTo>
                  <a:lnTo>
                    <a:pt x="213172" y="232892"/>
                  </a:lnTo>
                  <a:lnTo>
                    <a:pt x="210758" y="226567"/>
                  </a:lnTo>
                  <a:lnTo>
                    <a:pt x="177171" y="226567"/>
                  </a:lnTo>
                  <a:lnTo>
                    <a:pt x="175912" y="223998"/>
                  </a:lnTo>
                  <a:lnTo>
                    <a:pt x="172548" y="214963"/>
                  </a:lnTo>
                  <a:lnTo>
                    <a:pt x="164917" y="194262"/>
                  </a:lnTo>
                  <a:lnTo>
                    <a:pt x="160893" y="183606"/>
                  </a:lnTo>
                  <a:lnTo>
                    <a:pt x="148657" y="150194"/>
                  </a:lnTo>
                  <a:close/>
                </a:path>
                <a:path w="373379" h="252095">
                  <a:moveTo>
                    <a:pt x="28634" y="233913"/>
                  </a:moveTo>
                  <a:lnTo>
                    <a:pt x="27322" y="233913"/>
                  </a:lnTo>
                  <a:lnTo>
                    <a:pt x="28634" y="234205"/>
                  </a:lnTo>
                  <a:lnTo>
                    <a:pt x="28634" y="233913"/>
                  </a:lnTo>
                  <a:close/>
                </a:path>
                <a:path w="373379" h="252095">
                  <a:moveTo>
                    <a:pt x="94145" y="0"/>
                  </a:moveTo>
                  <a:lnTo>
                    <a:pt x="92960" y="3008"/>
                  </a:lnTo>
                  <a:lnTo>
                    <a:pt x="83460" y="29766"/>
                  </a:lnTo>
                  <a:lnTo>
                    <a:pt x="27067" y="177352"/>
                  </a:lnTo>
                  <a:lnTo>
                    <a:pt x="5240" y="228412"/>
                  </a:lnTo>
                  <a:lnTo>
                    <a:pt x="495" y="233128"/>
                  </a:lnTo>
                  <a:lnTo>
                    <a:pt x="0" y="234040"/>
                  </a:lnTo>
                  <a:lnTo>
                    <a:pt x="1545" y="234068"/>
                  </a:lnTo>
                  <a:lnTo>
                    <a:pt x="26593" y="234059"/>
                  </a:lnTo>
                  <a:lnTo>
                    <a:pt x="27322" y="233913"/>
                  </a:lnTo>
                  <a:lnTo>
                    <a:pt x="28634" y="233913"/>
                  </a:lnTo>
                  <a:lnTo>
                    <a:pt x="28508" y="232601"/>
                  </a:lnTo>
                  <a:lnTo>
                    <a:pt x="27176" y="229539"/>
                  </a:lnTo>
                  <a:lnTo>
                    <a:pt x="27030" y="225164"/>
                  </a:lnTo>
                  <a:lnTo>
                    <a:pt x="28197" y="221373"/>
                  </a:lnTo>
                  <a:lnTo>
                    <a:pt x="52495" y="154296"/>
                  </a:lnTo>
                  <a:lnTo>
                    <a:pt x="53953" y="151105"/>
                  </a:lnTo>
                  <a:lnTo>
                    <a:pt x="57964" y="150194"/>
                  </a:lnTo>
                  <a:lnTo>
                    <a:pt x="148657" y="150194"/>
                  </a:lnTo>
                  <a:lnTo>
                    <a:pt x="144901" y="139938"/>
                  </a:lnTo>
                  <a:lnTo>
                    <a:pt x="119340" y="139938"/>
                  </a:lnTo>
                  <a:lnTo>
                    <a:pt x="65255" y="139896"/>
                  </a:lnTo>
                  <a:lnTo>
                    <a:pt x="60987" y="139604"/>
                  </a:lnTo>
                  <a:lnTo>
                    <a:pt x="59981" y="139034"/>
                  </a:lnTo>
                  <a:lnTo>
                    <a:pt x="60040" y="138074"/>
                  </a:lnTo>
                  <a:lnTo>
                    <a:pt x="60333" y="136250"/>
                  </a:lnTo>
                  <a:lnTo>
                    <a:pt x="60333" y="135065"/>
                  </a:lnTo>
                  <a:lnTo>
                    <a:pt x="65869" y="119896"/>
                  </a:lnTo>
                  <a:lnTo>
                    <a:pt x="88129" y="60332"/>
                  </a:lnTo>
                  <a:lnTo>
                    <a:pt x="90225" y="54409"/>
                  </a:lnTo>
                  <a:lnTo>
                    <a:pt x="114171" y="54409"/>
                  </a:lnTo>
                  <a:lnTo>
                    <a:pt x="97316" y="7164"/>
                  </a:lnTo>
                  <a:lnTo>
                    <a:pt x="95055" y="577"/>
                  </a:lnTo>
                  <a:lnTo>
                    <a:pt x="94145" y="0"/>
                  </a:lnTo>
                  <a:close/>
                </a:path>
                <a:path w="373379" h="252095">
                  <a:moveTo>
                    <a:pt x="168422" y="10845"/>
                  </a:moveTo>
                  <a:lnTo>
                    <a:pt x="166599" y="10935"/>
                  </a:lnTo>
                  <a:lnTo>
                    <a:pt x="166690" y="12122"/>
                  </a:lnTo>
                  <a:lnTo>
                    <a:pt x="167746" y="12705"/>
                  </a:lnTo>
                  <a:lnTo>
                    <a:pt x="174308" y="16059"/>
                  </a:lnTo>
                  <a:lnTo>
                    <a:pt x="179514" y="22590"/>
                  </a:lnTo>
                  <a:lnTo>
                    <a:pt x="182341" y="67978"/>
                  </a:lnTo>
                  <a:lnTo>
                    <a:pt x="182454" y="119896"/>
                  </a:lnTo>
                  <a:lnTo>
                    <a:pt x="182327" y="177352"/>
                  </a:lnTo>
                  <a:lnTo>
                    <a:pt x="182187" y="184335"/>
                  </a:lnTo>
                  <a:lnTo>
                    <a:pt x="181776" y="194674"/>
                  </a:lnTo>
                  <a:lnTo>
                    <a:pt x="181237" y="204497"/>
                  </a:lnTo>
                  <a:lnTo>
                    <a:pt x="180724" y="212260"/>
                  </a:lnTo>
                  <a:lnTo>
                    <a:pt x="180555" y="217510"/>
                  </a:lnTo>
                  <a:lnTo>
                    <a:pt x="179266" y="222557"/>
                  </a:lnTo>
                  <a:lnTo>
                    <a:pt x="178847" y="223998"/>
                  </a:lnTo>
                  <a:lnTo>
                    <a:pt x="178264" y="225747"/>
                  </a:lnTo>
                  <a:lnTo>
                    <a:pt x="177171" y="226567"/>
                  </a:lnTo>
                  <a:lnTo>
                    <a:pt x="210758" y="226567"/>
                  </a:lnTo>
                  <a:lnTo>
                    <a:pt x="206425" y="146276"/>
                  </a:lnTo>
                  <a:lnTo>
                    <a:pt x="206608" y="143267"/>
                  </a:lnTo>
                  <a:lnTo>
                    <a:pt x="206026" y="139938"/>
                  </a:lnTo>
                  <a:lnTo>
                    <a:pt x="206078" y="139604"/>
                  </a:lnTo>
                  <a:lnTo>
                    <a:pt x="209524" y="139034"/>
                  </a:lnTo>
                  <a:lnTo>
                    <a:pt x="222575" y="138797"/>
                  </a:lnTo>
                  <a:lnTo>
                    <a:pt x="269232" y="138797"/>
                  </a:lnTo>
                  <a:lnTo>
                    <a:pt x="268763" y="138074"/>
                  </a:lnTo>
                  <a:lnTo>
                    <a:pt x="267050" y="135776"/>
                  </a:lnTo>
                  <a:lnTo>
                    <a:pt x="268800" y="134026"/>
                  </a:lnTo>
                  <a:lnTo>
                    <a:pt x="275959" y="129479"/>
                  </a:lnTo>
                  <a:lnTo>
                    <a:pt x="280379" y="126006"/>
                  </a:lnTo>
                  <a:lnTo>
                    <a:pt x="230158" y="126006"/>
                  </a:lnTo>
                  <a:lnTo>
                    <a:pt x="228012" y="125952"/>
                  </a:lnTo>
                  <a:lnTo>
                    <a:pt x="207793" y="125952"/>
                  </a:lnTo>
                  <a:lnTo>
                    <a:pt x="206517" y="125314"/>
                  </a:lnTo>
                  <a:lnTo>
                    <a:pt x="206630" y="84138"/>
                  </a:lnTo>
                  <a:lnTo>
                    <a:pt x="207117" y="37494"/>
                  </a:lnTo>
                  <a:lnTo>
                    <a:pt x="207410" y="32391"/>
                  </a:lnTo>
                  <a:lnTo>
                    <a:pt x="207032" y="28836"/>
                  </a:lnTo>
                  <a:lnTo>
                    <a:pt x="207095" y="27270"/>
                  </a:lnTo>
                  <a:lnTo>
                    <a:pt x="207577" y="23374"/>
                  </a:lnTo>
                  <a:lnTo>
                    <a:pt x="207793" y="22419"/>
                  </a:lnTo>
                  <a:lnTo>
                    <a:pt x="208974" y="21924"/>
                  </a:lnTo>
                  <a:lnTo>
                    <a:pt x="275301" y="21924"/>
                  </a:lnTo>
                  <a:lnTo>
                    <a:pt x="270531" y="18829"/>
                  </a:lnTo>
                  <a:lnTo>
                    <a:pt x="252785" y="13087"/>
                  </a:lnTo>
                  <a:lnTo>
                    <a:pt x="234095" y="10955"/>
                  </a:lnTo>
                  <a:lnTo>
                    <a:pt x="168422" y="10845"/>
                  </a:lnTo>
                  <a:close/>
                </a:path>
                <a:path w="373379" h="252095">
                  <a:moveTo>
                    <a:pt x="114171" y="54409"/>
                  </a:moveTo>
                  <a:lnTo>
                    <a:pt x="90225" y="54409"/>
                  </a:lnTo>
                  <a:lnTo>
                    <a:pt x="91725" y="54682"/>
                  </a:lnTo>
                  <a:lnTo>
                    <a:pt x="93919" y="60570"/>
                  </a:lnTo>
                  <a:lnTo>
                    <a:pt x="112545" y="113185"/>
                  </a:lnTo>
                  <a:lnTo>
                    <a:pt x="120392" y="138256"/>
                  </a:lnTo>
                  <a:lnTo>
                    <a:pt x="119340" y="139938"/>
                  </a:lnTo>
                  <a:lnTo>
                    <a:pt x="144901" y="139938"/>
                  </a:lnTo>
                  <a:lnTo>
                    <a:pt x="136541" y="117111"/>
                  </a:lnTo>
                  <a:lnTo>
                    <a:pt x="114171" y="54409"/>
                  </a:lnTo>
                  <a:close/>
                </a:path>
                <a:path w="373379" h="252095">
                  <a:moveTo>
                    <a:pt x="275301" y="21924"/>
                  </a:moveTo>
                  <a:lnTo>
                    <a:pt x="208974" y="21924"/>
                  </a:lnTo>
                  <a:lnTo>
                    <a:pt x="210679" y="21974"/>
                  </a:lnTo>
                  <a:lnTo>
                    <a:pt x="224970" y="22220"/>
                  </a:lnTo>
                  <a:lnTo>
                    <a:pt x="239769" y="23374"/>
                  </a:lnTo>
                  <a:lnTo>
                    <a:pt x="276499" y="48749"/>
                  </a:lnTo>
                  <a:lnTo>
                    <a:pt x="282036" y="79627"/>
                  </a:lnTo>
                  <a:lnTo>
                    <a:pt x="278570" y="95093"/>
                  </a:lnTo>
                  <a:lnTo>
                    <a:pt x="240948" y="124548"/>
                  </a:lnTo>
                  <a:lnTo>
                    <a:pt x="230158" y="126006"/>
                  </a:lnTo>
                  <a:lnTo>
                    <a:pt x="280379" y="126006"/>
                  </a:lnTo>
                  <a:lnTo>
                    <a:pt x="305565" y="78433"/>
                  </a:lnTo>
                  <a:lnTo>
                    <a:pt x="303811" y="60332"/>
                  </a:lnTo>
                  <a:lnTo>
                    <a:pt x="297672" y="43764"/>
                  </a:lnTo>
                  <a:lnTo>
                    <a:pt x="285954" y="28836"/>
                  </a:lnTo>
                  <a:lnTo>
                    <a:pt x="275301" y="21924"/>
                  </a:lnTo>
                  <a:close/>
                </a:path>
                <a:path w="373379" h="252095">
                  <a:moveTo>
                    <a:pt x="220825" y="125769"/>
                  </a:moveTo>
                  <a:lnTo>
                    <a:pt x="210071" y="125860"/>
                  </a:lnTo>
                  <a:lnTo>
                    <a:pt x="207793" y="125952"/>
                  </a:lnTo>
                  <a:lnTo>
                    <a:pt x="228012" y="125952"/>
                  </a:lnTo>
                  <a:lnTo>
                    <a:pt x="220825" y="125769"/>
                  </a:lnTo>
                  <a:close/>
                </a:path>
              </a:pathLst>
            </a:custGeom>
            <a:solidFill>
              <a:srgbClr val="231F20"/>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7" name="object 17"/>
            <p:cNvPicPr/>
            <p:nvPr/>
          </p:nvPicPr>
          <p:blipFill>
            <a:blip r:embed="rId14" cstate="print"/>
            <a:stretch>
              <a:fillRect/>
            </a:stretch>
          </p:blipFill>
          <p:spPr>
            <a:xfrm>
              <a:off x="8357598" y="5478667"/>
              <a:ext cx="157120" cy="223809"/>
            </a:xfrm>
            <a:prstGeom prst="rect">
              <a:avLst/>
            </a:prstGeom>
          </p:spPr>
        </p:pic>
      </p:grpSp>
      <p:pic>
        <p:nvPicPr>
          <p:cNvPr id="18" name="object 18"/>
          <p:cNvPicPr/>
          <p:nvPr/>
        </p:nvPicPr>
        <p:blipFill>
          <a:blip r:embed="rId15" cstate="print"/>
          <a:stretch>
            <a:fillRect/>
          </a:stretch>
        </p:blipFill>
        <p:spPr>
          <a:xfrm>
            <a:off x="7503590" y="4433952"/>
            <a:ext cx="555560" cy="320807"/>
          </a:xfrm>
          <a:prstGeom prst="rect">
            <a:avLst/>
          </a:prstGeom>
        </p:spPr>
      </p:pic>
      <p:pic>
        <p:nvPicPr>
          <p:cNvPr id="19" name="object 19"/>
          <p:cNvPicPr/>
          <p:nvPr/>
        </p:nvPicPr>
        <p:blipFill>
          <a:blip r:embed="rId16" cstate="print"/>
          <a:stretch>
            <a:fillRect/>
          </a:stretch>
        </p:blipFill>
        <p:spPr>
          <a:xfrm>
            <a:off x="10409165" y="3970030"/>
            <a:ext cx="817621" cy="278339"/>
          </a:xfrm>
          <a:prstGeom prst="rect">
            <a:avLst/>
          </a:prstGeom>
        </p:spPr>
      </p:pic>
      <p:pic>
        <p:nvPicPr>
          <p:cNvPr id="20" name="object 20"/>
          <p:cNvPicPr/>
          <p:nvPr/>
        </p:nvPicPr>
        <p:blipFill>
          <a:blip r:embed="rId17" cstate="print"/>
          <a:stretch>
            <a:fillRect/>
          </a:stretch>
        </p:blipFill>
        <p:spPr>
          <a:xfrm>
            <a:off x="9000401" y="3925622"/>
            <a:ext cx="1147705" cy="309468"/>
          </a:xfrm>
          <a:prstGeom prst="rect">
            <a:avLst/>
          </a:prstGeom>
        </p:spPr>
      </p:pic>
      <p:pic>
        <p:nvPicPr>
          <p:cNvPr id="21" name="object 21"/>
          <p:cNvPicPr/>
          <p:nvPr/>
        </p:nvPicPr>
        <p:blipFill>
          <a:blip r:embed="rId18" cstate="print"/>
          <a:stretch>
            <a:fillRect/>
          </a:stretch>
        </p:blipFill>
        <p:spPr>
          <a:xfrm>
            <a:off x="377544" y="3428836"/>
            <a:ext cx="1827269" cy="293499"/>
          </a:xfrm>
          <a:prstGeom prst="rect">
            <a:avLst/>
          </a:prstGeom>
        </p:spPr>
      </p:pic>
      <p:pic>
        <p:nvPicPr>
          <p:cNvPr id="22" name="object 22"/>
          <p:cNvPicPr/>
          <p:nvPr/>
        </p:nvPicPr>
        <p:blipFill>
          <a:blip r:embed="rId19" cstate="print"/>
          <a:stretch>
            <a:fillRect/>
          </a:stretch>
        </p:blipFill>
        <p:spPr>
          <a:xfrm>
            <a:off x="11496644" y="3920957"/>
            <a:ext cx="1092213" cy="284274"/>
          </a:xfrm>
          <a:prstGeom prst="rect">
            <a:avLst/>
          </a:prstGeom>
        </p:spPr>
      </p:pic>
      <p:pic>
        <p:nvPicPr>
          <p:cNvPr id="23" name="object 23"/>
          <p:cNvPicPr/>
          <p:nvPr/>
        </p:nvPicPr>
        <p:blipFill>
          <a:blip r:embed="rId20" cstate="print"/>
          <a:stretch>
            <a:fillRect/>
          </a:stretch>
        </p:blipFill>
        <p:spPr>
          <a:xfrm>
            <a:off x="392431" y="4420710"/>
            <a:ext cx="993463" cy="322496"/>
          </a:xfrm>
          <a:prstGeom prst="rect">
            <a:avLst/>
          </a:prstGeom>
        </p:spPr>
      </p:pic>
      <p:pic>
        <p:nvPicPr>
          <p:cNvPr id="24" name="object 24"/>
          <p:cNvPicPr/>
          <p:nvPr/>
        </p:nvPicPr>
        <p:blipFill>
          <a:blip r:embed="rId21" cstate="print"/>
          <a:stretch>
            <a:fillRect/>
          </a:stretch>
        </p:blipFill>
        <p:spPr>
          <a:xfrm>
            <a:off x="7509105" y="4885005"/>
            <a:ext cx="693521" cy="408492"/>
          </a:xfrm>
          <a:prstGeom prst="rect">
            <a:avLst/>
          </a:prstGeom>
        </p:spPr>
      </p:pic>
      <p:pic>
        <p:nvPicPr>
          <p:cNvPr id="25" name="object 25"/>
          <p:cNvPicPr/>
          <p:nvPr/>
        </p:nvPicPr>
        <p:blipFill>
          <a:blip r:embed="rId22" cstate="print"/>
          <a:stretch>
            <a:fillRect/>
          </a:stretch>
        </p:blipFill>
        <p:spPr>
          <a:xfrm>
            <a:off x="3347836" y="4865136"/>
            <a:ext cx="433584" cy="433584"/>
          </a:xfrm>
          <a:prstGeom prst="rect">
            <a:avLst/>
          </a:prstGeom>
        </p:spPr>
      </p:pic>
      <p:pic>
        <p:nvPicPr>
          <p:cNvPr id="26" name="object 26"/>
          <p:cNvPicPr/>
          <p:nvPr/>
        </p:nvPicPr>
        <p:blipFill>
          <a:blip r:embed="rId23" cstate="print"/>
          <a:stretch>
            <a:fillRect/>
          </a:stretch>
        </p:blipFill>
        <p:spPr>
          <a:xfrm>
            <a:off x="381191" y="4943020"/>
            <a:ext cx="1033088" cy="278339"/>
          </a:xfrm>
          <a:prstGeom prst="rect">
            <a:avLst/>
          </a:prstGeom>
        </p:spPr>
      </p:pic>
      <p:pic>
        <p:nvPicPr>
          <p:cNvPr id="27" name="object 27"/>
          <p:cNvPicPr/>
          <p:nvPr/>
        </p:nvPicPr>
        <p:blipFill>
          <a:blip r:embed="rId24" cstate="print"/>
          <a:stretch>
            <a:fillRect/>
          </a:stretch>
        </p:blipFill>
        <p:spPr>
          <a:xfrm>
            <a:off x="4189885" y="4963764"/>
            <a:ext cx="1363837" cy="233114"/>
          </a:xfrm>
          <a:prstGeom prst="rect">
            <a:avLst/>
          </a:prstGeom>
        </p:spPr>
      </p:pic>
      <p:grpSp>
        <p:nvGrpSpPr>
          <p:cNvPr id="28" name="object 28"/>
          <p:cNvGrpSpPr/>
          <p:nvPr/>
        </p:nvGrpSpPr>
        <p:grpSpPr>
          <a:xfrm>
            <a:off x="10902522" y="6470225"/>
            <a:ext cx="1778635" cy="935990"/>
            <a:chOff x="10902522" y="6470225"/>
            <a:chExt cx="1778635" cy="935990"/>
          </a:xfrm>
        </p:grpSpPr>
        <p:pic>
          <p:nvPicPr>
            <p:cNvPr id="29" name="object 29"/>
            <p:cNvPicPr/>
            <p:nvPr/>
          </p:nvPicPr>
          <p:blipFill>
            <a:blip r:embed="rId25" cstate="print"/>
            <a:stretch>
              <a:fillRect/>
            </a:stretch>
          </p:blipFill>
          <p:spPr>
            <a:xfrm>
              <a:off x="11319739" y="6470225"/>
              <a:ext cx="1259945" cy="366082"/>
            </a:xfrm>
            <a:prstGeom prst="rect">
              <a:avLst/>
            </a:prstGeom>
          </p:spPr>
        </p:pic>
        <p:pic>
          <p:nvPicPr>
            <p:cNvPr id="30" name="object 30"/>
            <p:cNvPicPr/>
            <p:nvPr/>
          </p:nvPicPr>
          <p:blipFill>
            <a:blip r:embed="rId26" cstate="print"/>
            <a:stretch>
              <a:fillRect/>
            </a:stretch>
          </p:blipFill>
          <p:spPr>
            <a:xfrm>
              <a:off x="12019299" y="6827124"/>
              <a:ext cx="661576" cy="578879"/>
            </a:xfrm>
            <a:prstGeom prst="rect">
              <a:avLst/>
            </a:prstGeom>
          </p:spPr>
        </p:pic>
        <p:pic>
          <p:nvPicPr>
            <p:cNvPr id="31" name="object 31"/>
            <p:cNvPicPr/>
            <p:nvPr/>
          </p:nvPicPr>
          <p:blipFill>
            <a:blip r:embed="rId27" cstate="print"/>
            <a:stretch>
              <a:fillRect/>
            </a:stretch>
          </p:blipFill>
          <p:spPr>
            <a:xfrm>
              <a:off x="10902522" y="6892454"/>
              <a:ext cx="1010139" cy="495819"/>
            </a:xfrm>
            <a:prstGeom prst="rect">
              <a:avLst/>
            </a:prstGeom>
          </p:spPr>
        </p:pic>
      </p:grpSp>
      <p:pic>
        <p:nvPicPr>
          <p:cNvPr id="32" name="object 32"/>
          <p:cNvPicPr/>
          <p:nvPr/>
        </p:nvPicPr>
        <p:blipFill>
          <a:blip r:embed="rId28" cstate="print"/>
          <a:stretch>
            <a:fillRect/>
          </a:stretch>
        </p:blipFill>
        <p:spPr>
          <a:xfrm>
            <a:off x="5886132" y="4979696"/>
            <a:ext cx="1161553" cy="149479"/>
          </a:xfrm>
          <a:prstGeom prst="rect">
            <a:avLst/>
          </a:prstGeom>
        </p:spPr>
      </p:pic>
      <p:pic>
        <p:nvPicPr>
          <p:cNvPr id="33" name="object 33"/>
          <p:cNvPicPr/>
          <p:nvPr/>
        </p:nvPicPr>
        <p:blipFill>
          <a:blip r:embed="rId29" cstate="print"/>
          <a:stretch>
            <a:fillRect/>
          </a:stretch>
        </p:blipFill>
        <p:spPr>
          <a:xfrm>
            <a:off x="8622013" y="4899255"/>
            <a:ext cx="953548" cy="329611"/>
          </a:xfrm>
          <a:prstGeom prst="rect">
            <a:avLst/>
          </a:prstGeom>
        </p:spPr>
      </p:pic>
      <p:pic>
        <p:nvPicPr>
          <p:cNvPr id="34" name="object 34"/>
          <p:cNvPicPr/>
          <p:nvPr/>
        </p:nvPicPr>
        <p:blipFill>
          <a:blip r:embed="rId30" cstate="print"/>
          <a:stretch>
            <a:fillRect/>
          </a:stretch>
        </p:blipFill>
        <p:spPr>
          <a:xfrm>
            <a:off x="12221247" y="3358551"/>
            <a:ext cx="359282" cy="413956"/>
          </a:xfrm>
          <a:prstGeom prst="rect">
            <a:avLst/>
          </a:prstGeom>
        </p:spPr>
      </p:pic>
      <p:grpSp>
        <p:nvGrpSpPr>
          <p:cNvPr id="35" name="object 35"/>
          <p:cNvGrpSpPr/>
          <p:nvPr/>
        </p:nvGrpSpPr>
        <p:grpSpPr>
          <a:xfrm>
            <a:off x="10937828" y="4338034"/>
            <a:ext cx="1800225" cy="1394460"/>
            <a:chOff x="10937828" y="4338034"/>
            <a:chExt cx="1800225" cy="1394460"/>
          </a:xfrm>
        </p:grpSpPr>
        <p:pic>
          <p:nvPicPr>
            <p:cNvPr id="36" name="object 36"/>
            <p:cNvPicPr/>
            <p:nvPr/>
          </p:nvPicPr>
          <p:blipFill>
            <a:blip r:embed="rId31" cstate="print"/>
            <a:stretch>
              <a:fillRect/>
            </a:stretch>
          </p:blipFill>
          <p:spPr>
            <a:xfrm>
              <a:off x="12007914" y="4338034"/>
              <a:ext cx="493288" cy="509107"/>
            </a:xfrm>
            <a:prstGeom prst="rect">
              <a:avLst/>
            </a:prstGeom>
          </p:spPr>
        </p:pic>
        <p:pic>
          <p:nvPicPr>
            <p:cNvPr id="37" name="object 37"/>
            <p:cNvPicPr/>
            <p:nvPr/>
          </p:nvPicPr>
          <p:blipFill>
            <a:blip r:embed="rId32" cstate="print"/>
            <a:stretch>
              <a:fillRect/>
            </a:stretch>
          </p:blipFill>
          <p:spPr>
            <a:xfrm>
              <a:off x="10937828" y="4452868"/>
              <a:ext cx="553747" cy="302917"/>
            </a:xfrm>
            <a:prstGeom prst="rect">
              <a:avLst/>
            </a:prstGeom>
          </p:spPr>
        </p:pic>
        <p:pic>
          <p:nvPicPr>
            <p:cNvPr id="38" name="object 38"/>
            <p:cNvPicPr/>
            <p:nvPr/>
          </p:nvPicPr>
          <p:blipFill>
            <a:blip r:embed="rId33" cstate="print"/>
            <a:stretch>
              <a:fillRect/>
            </a:stretch>
          </p:blipFill>
          <p:spPr>
            <a:xfrm>
              <a:off x="11462946" y="5483396"/>
              <a:ext cx="1185194" cy="248508"/>
            </a:xfrm>
            <a:prstGeom prst="rect">
              <a:avLst/>
            </a:prstGeom>
          </p:spPr>
        </p:pic>
        <p:pic>
          <p:nvPicPr>
            <p:cNvPr id="39" name="object 39"/>
            <p:cNvPicPr/>
            <p:nvPr/>
          </p:nvPicPr>
          <p:blipFill>
            <a:blip r:embed="rId34" cstate="print"/>
            <a:stretch>
              <a:fillRect/>
            </a:stretch>
          </p:blipFill>
          <p:spPr>
            <a:xfrm>
              <a:off x="11365352" y="4707820"/>
              <a:ext cx="1372218" cy="765642"/>
            </a:xfrm>
            <a:prstGeom prst="rect">
              <a:avLst/>
            </a:prstGeom>
          </p:spPr>
        </p:pic>
      </p:grpSp>
      <p:pic>
        <p:nvPicPr>
          <p:cNvPr id="40" name="object 40"/>
          <p:cNvPicPr/>
          <p:nvPr/>
        </p:nvPicPr>
        <p:blipFill>
          <a:blip r:embed="rId35" cstate="print"/>
          <a:stretch>
            <a:fillRect/>
          </a:stretch>
        </p:blipFill>
        <p:spPr>
          <a:xfrm>
            <a:off x="1871125" y="6037691"/>
            <a:ext cx="1758200" cy="185963"/>
          </a:xfrm>
          <a:prstGeom prst="rect">
            <a:avLst/>
          </a:prstGeom>
        </p:spPr>
      </p:pic>
      <p:pic>
        <p:nvPicPr>
          <p:cNvPr id="41" name="object 41"/>
          <p:cNvPicPr/>
          <p:nvPr/>
        </p:nvPicPr>
        <p:blipFill>
          <a:blip r:embed="rId36" cstate="print"/>
          <a:stretch>
            <a:fillRect/>
          </a:stretch>
        </p:blipFill>
        <p:spPr>
          <a:xfrm>
            <a:off x="401221" y="5482702"/>
            <a:ext cx="1286132" cy="223589"/>
          </a:xfrm>
          <a:prstGeom prst="rect">
            <a:avLst/>
          </a:prstGeom>
        </p:spPr>
      </p:pic>
      <p:pic>
        <p:nvPicPr>
          <p:cNvPr id="42" name="object 42"/>
          <p:cNvPicPr/>
          <p:nvPr/>
        </p:nvPicPr>
        <p:blipFill>
          <a:blip r:embed="rId37" cstate="print"/>
          <a:stretch>
            <a:fillRect/>
          </a:stretch>
        </p:blipFill>
        <p:spPr>
          <a:xfrm>
            <a:off x="8529411" y="4460641"/>
            <a:ext cx="768903" cy="251696"/>
          </a:xfrm>
          <a:prstGeom prst="rect">
            <a:avLst/>
          </a:prstGeom>
        </p:spPr>
      </p:pic>
      <p:pic>
        <p:nvPicPr>
          <p:cNvPr id="43" name="object 43"/>
          <p:cNvPicPr/>
          <p:nvPr/>
        </p:nvPicPr>
        <p:blipFill>
          <a:blip r:embed="rId38" cstate="print"/>
          <a:stretch>
            <a:fillRect/>
          </a:stretch>
        </p:blipFill>
        <p:spPr>
          <a:xfrm>
            <a:off x="1769995" y="4498256"/>
            <a:ext cx="1013853" cy="235358"/>
          </a:xfrm>
          <a:prstGeom prst="rect">
            <a:avLst/>
          </a:prstGeom>
        </p:spPr>
      </p:pic>
      <p:pic>
        <p:nvPicPr>
          <p:cNvPr id="44" name="object 44"/>
          <p:cNvPicPr/>
          <p:nvPr/>
        </p:nvPicPr>
        <p:blipFill>
          <a:blip r:embed="rId39" cstate="print"/>
          <a:stretch>
            <a:fillRect/>
          </a:stretch>
        </p:blipFill>
        <p:spPr>
          <a:xfrm>
            <a:off x="6257318" y="4488592"/>
            <a:ext cx="793432" cy="211527"/>
          </a:xfrm>
          <a:prstGeom prst="rect">
            <a:avLst/>
          </a:prstGeom>
        </p:spPr>
      </p:pic>
      <p:pic>
        <p:nvPicPr>
          <p:cNvPr id="45" name="object 45"/>
          <p:cNvPicPr/>
          <p:nvPr/>
        </p:nvPicPr>
        <p:blipFill>
          <a:blip r:embed="rId40" cstate="print"/>
          <a:stretch>
            <a:fillRect/>
          </a:stretch>
        </p:blipFill>
        <p:spPr>
          <a:xfrm>
            <a:off x="5078620" y="4465980"/>
            <a:ext cx="787360" cy="283449"/>
          </a:xfrm>
          <a:prstGeom prst="rect">
            <a:avLst/>
          </a:prstGeom>
        </p:spPr>
      </p:pic>
      <p:pic>
        <p:nvPicPr>
          <p:cNvPr id="46" name="object 46"/>
          <p:cNvPicPr/>
          <p:nvPr/>
        </p:nvPicPr>
        <p:blipFill>
          <a:blip r:embed="rId41" cstate="print"/>
          <a:stretch>
            <a:fillRect/>
          </a:stretch>
        </p:blipFill>
        <p:spPr>
          <a:xfrm>
            <a:off x="7292109" y="3913119"/>
            <a:ext cx="1369036" cy="307669"/>
          </a:xfrm>
          <a:prstGeom prst="rect">
            <a:avLst/>
          </a:prstGeom>
        </p:spPr>
      </p:pic>
      <p:pic>
        <p:nvPicPr>
          <p:cNvPr id="47" name="object 47"/>
          <p:cNvPicPr/>
          <p:nvPr/>
        </p:nvPicPr>
        <p:blipFill>
          <a:blip r:embed="rId42" cstate="print"/>
          <a:stretch>
            <a:fillRect/>
          </a:stretch>
        </p:blipFill>
        <p:spPr>
          <a:xfrm>
            <a:off x="4530748" y="3445989"/>
            <a:ext cx="1608002" cy="252853"/>
          </a:xfrm>
          <a:prstGeom prst="rect">
            <a:avLst/>
          </a:prstGeom>
        </p:spPr>
      </p:pic>
      <p:sp>
        <p:nvSpPr>
          <p:cNvPr id="48" name="object 48"/>
          <p:cNvSpPr/>
          <p:nvPr/>
        </p:nvSpPr>
        <p:spPr>
          <a:xfrm>
            <a:off x="11678590" y="2468104"/>
            <a:ext cx="881380" cy="235585"/>
          </a:xfrm>
          <a:custGeom>
            <a:avLst/>
            <a:gdLst/>
            <a:ahLst/>
            <a:cxnLst/>
            <a:rect l="l" t="t" r="r" b="b"/>
            <a:pathLst>
              <a:path w="881379" h="235585">
                <a:moveTo>
                  <a:pt x="189471" y="46126"/>
                </a:moveTo>
                <a:lnTo>
                  <a:pt x="173253" y="27190"/>
                </a:lnTo>
                <a:lnTo>
                  <a:pt x="152946" y="12636"/>
                </a:lnTo>
                <a:lnTo>
                  <a:pt x="129374" y="3302"/>
                </a:lnTo>
                <a:lnTo>
                  <a:pt x="103378" y="0"/>
                </a:lnTo>
                <a:lnTo>
                  <a:pt x="63144" y="8128"/>
                </a:lnTo>
                <a:lnTo>
                  <a:pt x="30276" y="30276"/>
                </a:lnTo>
                <a:lnTo>
                  <a:pt x="8128" y="63144"/>
                </a:lnTo>
                <a:lnTo>
                  <a:pt x="0" y="103378"/>
                </a:lnTo>
                <a:lnTo>
                  <a:pt x="8128" y="143611"/>
                </a:lnTo>
                <a:lnTo>
                  <a:pt x="30276" y="176479"/>
                </a:lnTo>
                <a:lnTo>
                  <a:pt x="63144" y="198628"/>
                </a:lnTo>
                <a:lnTo>
                  <a:pt x="103378" y="206756"/>
                </a:lnTo>
                <a:lnTo>
                  <a:pt x="129082" y="203542"/>
                </a:lnTo>
                <a:lnTo>
                  <a:pt x="172580" y="180187"/>
                </a:lnTo>
                <a:lnTo>
                  <a:pt x="148653" y="120599"/>
                </a:lnTo>
                <a:lnTo>
                  <a:pt x="141541" y="132981"/>
                </a:lnTo>
                <a:lnTo>
                  <a:pt x="131216" y="142684"/>
                </a:lnTo>
                <a:lnTo>
                  <a:pt x="118364" y="149021"/>
                </a:lnTo>
                <a:lnTo>
                  <a:pt x="103708" y="151295"/>
                </a:lnTo>
                <a:lnTo>
                  <a:pt x="84937" y="147497"/>
                </a:lnTo>
                <a:lnTo>
                  <a:pt x="69596" y="137160"/>
                </a:lnTo>
                <a:lnTo>
                  <a:pt x="59270" y="121831"/>
                </a:lnTo>
                <a:lnTo>
                  <a:pt x="55473" y="103047"/>
                </a:lnTo>
                <a:lnTo>
                  <a:pt x="59270" y="84277"/>
                </a:lnTo>
                <a:lnTo>
                  <a:pt x="69596" y="68948"/>
                </a:lnTo>
                <a:lnTo>
                  <a:pt x="84937" y="58610"/>
                </a:lnTo>
                <a:lnTo>
                  <a:pt x="103708" y="54825"/>
                </a:lnTo>
                <a:lnTo>
                  <a:pt x="118592" y="57162"/>
                </a:lnTo>
                <a:lnTo>
                  <a:pt x="131597" y="63703"/>
                </a:lnTo>
                <a:lnTo>
                  <a:pt x="141973" y="73698"/>
                </a:lnTo>
                <a:lnTo>
                  <a:pt x="148983" y="86398"/>
                </a:lnTo>
                <a:lnTo>
                  <a:pt x="189471" y="46126"/>
                </a:lnTo>
                <a:close/>
              </a:path>
              <a:path w="881379" h="235585">
                <a:moveTo>
                  <a:pt x="392036" y="104038"/>
                </a:moveTo>
                <a:lnTo>
                  <a:pt x="383959" y="64033"/>
                </a:lnTo>
                <a:lnTo>
                  <a:pt x="378599" y="56083"/>
                </a:lnTo>
                <a:lnTo>
                  <a:pt x="361937" y="31369"/>
                </a:lnTo>
                <a:lnTo>
                  <a:pt x="337223" y="14719"/>
                </a:lnTo>
                <a:lnTo>
                  <a:pt x="337223" y="104038"/>
                </a:lnTo>
                <a:lnTo>
                  <a:pt x="333451" y="122694"/>
                </a:lnTo>
                <a:lnTo>
                  <a:pt x="323176" y="137934"/>
                </a:lnTo>
                <a:lnTo>
                  <a:pt x="307936" y="148209"/>
                </a:lnTo>
                <a:lnTo>
                  <a:pt x="289280" y="151980"/>
                </a:lnTo>
                <a:lnTo>
                  <a:pt x="270611" y="148209"/>
                </a:lnTo>
                <a:lnTo>
                  <a:pt x="255371" y="137934"/>
                </a:lnTo>
                <a:lnTo>
                  <a:pt x="245097" y="122694"/>
                </a:lnTo>
                <a:lnTo>
                  <a:pt x="241338" y="104038"/>
                </a:lnTo>
                <a:lnTo>
                  <a:pt x="245097" y="85369"/>
                </a:lnTo>
                <a:lnTo>
                  <a:pt x="255371" y="70129"/>
                </a:lnTo>
                <a:lnTo>
                  <a:pt x="270611" y="59855"/>
                </a:lnTo>
                <a:lnTo>
                  <a:pt x="289280" y="56083"/>
                </a:lnTo>
                <a:lnTo>
                  <a:pt x="307936" y="59855"/>
                </a:lnTo>
                <a:lnTo>
                  <a:pt x="323176" y="70129"/>
                </a:lnTo>
                <a:lnTo>
                  <a:pt x="333451" y="85369"/>
                </a:lnTo>
                <a:lnTo>
                  <a:pt x="337223" y="104038"/>
                </a:lnTo>
                <a:lnTo>
                  <a:pt x="337223" y="14719"/>
                </a:lnTo>
                <a:lnTo>
                  <a:pt x="329272" y="9347"/>
                </a:lnTo>
                <a:lnTo>
                  <a:pt x="289280" y="1270"/>
                </a:lnTo>
                <a:lnTo>
                  <a:pt x="249275" y="9347"/>
                </a:lnTo>
                <a:lnTo>
                  <a:pt x="216611" y="31369"/>
                </a:lnTo>
                <a:lnTo>
                  <a:pt x="194589" y="64033"/>
                </a:lnTo>
                <a:lnTo>
                  <a:pt x="186512" y="104038"/>
                </a:lnTo>
                <a:lnTo>
                  <a:pt x="194589" y="144030"/>
                </a:lnTo>
                <a:lnTo>
                  <a:pt x="216611" y="176695"/>
                </a:lnTo>
                <a:lnTo>
                  <a:pt x="249275" y="198716"/>
                </a:lnTo>
                <a:lnTo>
                  <a:pt x="289280" y="206794"/>
                </a:lnTo>
                <a:lnTo>
                  <a:pt x="329272" y="198716"/>
                </a:lnTo>
                <a:lnTo>
                  <a:pt x="361937" y="176695"/>
                </a:lnTo>
                <a:lnTo>
                  <a:pt x="378599" y="151980"/>
                </a:lnTo>
                <a:lnTo>
                  <a:pt x="383959" y="144030"/>
                </a:lnTo>
                <a:lnTo>
                  <a:pt x="392036" y="104038"/>
                </a:lnTo>
                <a:close/>
              </a:path>
              <a:path w="881379" h="235585">
                <a:moveTo>
                  <a:pt x="460032" y="105410"/>
                </a:moveTo>
                <a:lnTo>
                  <a:pt x="457873" y="94691"/>
                </a:lnTo>
                <a:lnTo>
                  <a:pt x="451980" y="85953"/>
                </a:lnTo>
                <a:lnTo>
                  <a:pt x="443230" y="80048"/>
                </a:lnTo>
                <a:lnTo>
                  <a:pt x="432523" y="77889"/>
                </a:lnTo>
                <a:lnTo>
                  <a:pt x="421805" y="80048"/>
                </a:lnTo>
                <a:lnTo>
                  <a:pt x="413054" y="85953"/>
                </a:lnTo>
                <a:lnTo>
                  <a:pt x="407162" y="94691"/>
                </a:lnTo>
                <a:lnTo>
                  <a:pt x="405003" y="105410"/>
                </a:lnTo>
                <a:lnTo>
                  <a:pt x="407162" y="116116"/>
                </a:lnTo>
                <a:lnTo>
                  <a:pt x="413054" y="124866"/>
                </a:lnTo>
                <a:lnTo>
                  <a:pt x="421805" y="130759"/>
                </a:lnTo>
                <a:lnTo>
                  <a:pt x="432523" y="132930"/>
                </a:lnTo>
                <a:lnTo>
                  <a:pt x="443230" y="130759"/>
                </a:lnTo>
                <a:lnTo>
                  <a:pt x="451980" y="124866"/>
                </a:lnTo>
                <a:lnTo>
                  <a:pt x="457873" y="116116"/>
                </a:lnTo>
                <a:lnTo>
                  <a:pt x="460032" y="105410"/>
                </a:lnTo>
                <a:close/>
              </a:path>
              <a:path w="881379" h="235585">
                <a:moveTo>
                  <a:pt x="679030" y="104038"/>
                </a:moveTo>
                <a:lnTo>
                  <a:pt x="670953" y="64033"/>
                </a:lnTo>
                <a:lnTo>
                  <a:pt x="665594" y="56083"/>
                </a:lnTo>
                <a:lnTo>
                  <a:pt x="648931" y="31369"/>
                </a:lnTo>
                <a:lnTo>
                  <a:pt x="624217" y="14719"/>
                </a:lnTo>
                <a:lnTo>
                  <a:pt x="624217" y="104038"/>
                </a:lnTo>
                <a:lnTo>
                  <a:pt x="620445" y="122694"/>
                </a:lnTo>
                <a:lnTo>
                  <a:pt x="610171" y="137934"/>
                </a:lnTo>
                <a:lnTo>
                  <a:pt x="594931" y="148209"/>
                </a:lnTo>
                <a:lnTo>
                  <a:pt x="576275" y="151980"/>
                </a:lnTo>
                <a:lnTo>
                  <a:pt x="557606" y="148209"/>
                </a:lnTo>
                <a:lnTo>
                  <a:pt x="542366" y="137934"/>
                </a:lnTo>
                <a:lnTo>
                  <a:pt x="532091" y="122694"/>
                </a:lnTo>
                <a:lnTo>
                  <a:pt x="528320" y="104038"/>
                </a:lnTo>
                <a:lnTo>
                  <a:pt x="532091" y="85369"/>
                </a:lnTo>
                <a:lnTo>
                  <a:pt x="542366" y="70129"/>
                </a:lnTo>
                <a:lnTo>
                  <a:pt x="557606" y="59855"/>
                </a:lnTo>
                <a:lnTo>
                  <a:pt x="576275" y="56083"/>
                </a:lnTo>
                <a:lnTo>
                  <a:pt x="594931" y="59855"/>
                </a:lnTo>
                <a:lnTo>
                  <a:pt x="610171" y="70129"/>
                </a:lnTo>
                <a:lnTo>
                  <a:pt x="620445" y="85369"/>
                </a:lnTo>
                <a:lnTo>
                  <a:pt x="624217" y="104038"/>
                </a:lnTo>
                <a:lnTo>
                  <a:pt x="624217" y="14719"/>
                </a:lnTo>
                <a:lnTo>
                  <a:pt x="616267" y="9347"/>
                </a:lnTo>
                <a:lnTo>
                  <a:pt x="576275" y="1270"/>
                </a:lnTo>
                <a:lnTo>
                  <a:pt x="536270" y="9347"/>
                </a:lnTo>
                <a:lnTo>
                  <a:pt x="503605" y="31369"/>
                </a:lnTo>
                <a:lnTo>
                  <a:pt x="481584" y="64033"/>
                </a:lnTo>
                <a:lnTo>
                  <a:pt x="473506" y="104038"/>
                </a:lnTo>
                <a:lnTo>
                  <a:pt x="481584" y="144030"/>
                </a:lnTo>
                <a:lnTo>
                  <a:pt x="503605" y="176695"/>
                </a:lnTo>
                <a:lnTo>
                  <a:pt x="536270" y="198716"/>
                </a:lnTo>
                <a:lnTo>
                  <a:pt x="576275" y="206794"/>
                </a:lnTo>
                <a:lnTo>
                  <a:pt x="616267" y="198716"/>
                </a:lnTo>
                <a:lnTo>
                  <a:pt x="648931" y="176695"/>
                </a:lnTo>
                <a:lnTo>
                  <a:pt x="665594" y="151980"/>
                </a:lnTo>
                <a:lnTo>
                  <a:pt x="670953" y="144030"/>
                </a:lnTo>
                <a:lnTo>
                  <a:pt x="679030" y="104038"/>
                </a:lnTo>
                <a:close/>
              </a:path>
              <a:path w="881379" h="235585">
                <a:moveTo>
                  <a:pt x="880897" y="89027"/>
                </a:moveTo>
                <a:lnTo>
                  <a:pt x="873417" y="54800"/>
                </a:lnTo>
                <a:lnTo>
                  <a:pt x="869848" y="49898"/>
                </a:lnTo>
                <a:lnTo>
                  <a:pt x="853046" y="26847"/>
                </a:lnTo>
                <a:lnTo>
                  <a:pt x="824611" y="9118"/>
                </a:lnTo>
                <a:lnTo>
                  <a:pt x="824611" y="88709"/>
                </a:lnTo>
                <a:lnTo>
                  <a:pt x="821563" y="103809"/>
                </a:lnTo>
                <a:lnTo>
                  <a:pt x="813257" y="116141"/>
                </a:lnTo>
                <a:lnTo>
                  <a:pt x="800912" y="124460"/>
                </a:lnTo>
                <a:lnTo>
                  <a:pt x="785812" y="127508"/>
                </a:lnTo>
                <a:lnTo>
                  <a:pt x="770712" y="124460"/>
                </a:lnTo>
                <a:lnTo>
                  <a:pt x="765708" y="121094"/>
                </a:lnTo>
                <a:lnTo>
                  <a:pt x="758367" y="116141"/>
                </a:lnTo>
                <a:lnTo>
                  <a:pt x="750062" y="103809"/>
                </a:lnTo>
                <a:lnTo>
                  <a:pt x="747001" y="88709"/>
                </a:lnTo>
                <a:lnTo>
                  <a:pt x="750062" y="73596"/>
                </a:lnTo>
                <a:lnTo>
                  <a:pt x="758367" y="61264"/>
                </a:lnTo>
                <a:lnTo>
                  <a:pt x="770712" y="52946"/>
                </a:lnTo>
                <a:lnTo>
                  <a:pt x="785812" y="49898"/>
                </a:lnTo>
                <a:lnTo>
                  <a:pt x="800912" y="52946"/>
                </a:lnTo>
                <a:lnTo>
                  <a:pt x="813257" y="61264"/>
                </a:lnTo>
                <a:lnTo>
                  <a:pt x="821563" y="73596"/>
                </a:lnTo>
                <a:lnTo>
                  <a:pt x="824611" y="88709"/>
                </a:lnTo>
                <a:lnTo>
                  <a:pt x="824611" y="9118"/>
                </a:lnTo>
                <a:lnTo>
                  <a:pt x="822820" y="8001"/>
                </a:lnTo>
                <a:lnTo>
                  <a:pt x="785812" y="1092"/>
                </a:lnTo>
                <a:lnTo>
                  <a:pt x="748804" y="8001"/>
                </a:lnTo>
                <a:lnTo>
                  <a:pt x="718578" y="26847"/>
                </a:lnTo>
                <a:lnTo>
                  <a:pt x="698207" y="54800"/>
                </a:lnTo>
                <a:lnTo>
                  <a:pt x="690803" y="88709"/>
                </a:lnTo>
                <a:lnTo>
                  <a:pt x="690727" y="235343"/>
                </a:lnTo>
                <a:lnTo>
                  <a:pt x="746671" y="235343"/>
                </a:lnTo>
                <a:lnTo>
                  <a:pt x="746671" y="121094"/>
                </a:lnTo>
                <a:lnTo>
                  <a:pt x="767511" y="175336"/>
                </a:lnTo>
                <a:lnTo>
                  <a:pt x="773430" y="176403"/>
                </a:lnTo>
                <a:lnTo>
                  <a:pt x="779551" y="176961"/>
                </a:lnTo>
                <a:lnTo>
                  <a:pt x="785812" y="176961"/>
                </a:lnTo>
                <a:lnTo>
                  <a:pt x="822820" y="170053"/>
                </a:lnTo>
                <a:lnTo>
                  <a:pt x="853046" y="151206"/>
                </a:lnTo>
                <a:lnTo>
                  <a:pt x="870318" y="127508"/>
                </a:lnTo>
                <a:lnTo>
                  <a:pt x="873417" y="123266"/>
                </a:lnTo>
                <a:lnTo>
                  <a:pt x="880897" y="89027"/>
                </a:lnTo>
                <a:close/>
              </a:path>
            </a:pathLst>
          </a:custGeom>
          <a:solidFill>
            <a:srgbClr val="E83918"/>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49" name="object 49"/>
          <p:cNvPicPr/>
          <p:nvPr/>
        </p:nvPicPr>
        <p:blipFill>
          <a:blip r:embed="rId43" cstate="print"/>
          <a:stretch>
            <a:fillRect/>
          </a:stretch>
        </p:blipFill>
        <p:spPr>
          <a:xfrm>
            <a:off x="6310964" y="3470635"/>
            <a:ext cx="1113312" cy="169577"/>
          </a:xfrm>
          <a:prstGeom prst="rect">
            <a:avLst/>
          </a:prstGeom>
        </p:spPr>
      </p:pic>
      <p:pic>
        <p:nvPicPr>
          <p:cNvPr id="50" name="object 50"/>
          <p:cNvPicPr/>
          <p:nvPr/>
        </p:nvPicPr>
        <p:blipFill>
          <a:blip r:embed="rId44" cstate="print"/>
          <a:stretch>
            <a:fillRect/>
          </a:stretch>
        </p:blipFill>
        <p:spPr>
          <a:xfrm>
            <a:off x="4993320" y="5441955"/>
            <a:ext cx="1132619" cy="296133"/>
          </a:xfrm>
          <a:prstGeom prst="rect">
            <a:avLst/>
          </a:prstGeom>
        </p:spPr>
      </p:pic>
      <p:pic>
        <p:nvPicPr>
          <p:cNvPr id="51" name="object 51"/>
          <p:cNvPicPr/>
          <p:nvPr/>
        </p:nvPicPr>
        <p:blipFill>
          <a:blip r:embed="rId45" cstate="print"/>
          <a:stretch>
            <a:fillRect/>
          </a:stretch>
        </p:blipFill>
        <p:spPr>
          <a:xfrm>
            <a:off x="10021425" y="6436567"/>
            <a:ext cx="949836" cy="369380"/>
          </a:xfrm>
          <a:prstGeom prst="rect">
            <a:avLst/>
          </a:prstGeom>
        </p:spPr>
      </p:pic>
      <p:grpSp>
        <p:nvGrpSpPr>
          <p:cNvPr id="52" name="object 52"/>
          <p:cNvGrpSpPr/>
          <p:nvPr/>
        </p:nvGrpSpPr>
        <p:grpSpPr>
          <a:xfrm>
            <a:off x="3046728" y="5381661"/>
            <a:ext cx="2386330" cy="847090"/>
            <a:chOff x="3046728" y="5381661"/>
            <a:chExt cx="2386330" cy="847090"/>
          </a:xfrm>
        </p:grpSpPr>
        <p:pic>
          <p:nvPicPr>
            <p:cNvPr id="53" name="object 53"/>
            <p:cNvPicPr/>
            <p:nvPr/>
          </p:nvPicPr>
          <p:blipFill>
            <a:blip r:embed="rId46" cstate="print"/>
            <a:stretch>
              <a:fillRect/>
            </a:stretch>
          </p:blipFill>
          <p:spPr>
            <a:xfrm>
              <a:off x="3814009" y="5841990"/>
              <a:ext cx="1618754" cy="386499"/>
            </a:xfrm>
            <a:prstGeom prst="rect">
              <a:avLst/>
            </a:prstGeom>
          </p:spPr>
        </p:pic>
        <p:pic>
          <p:nvPicPr>
            <p:cNvPr id="54" name="object 54"/>
            <p:cNvPicPr/>
            <p:nvPr/>
          </p:nvPicPr>
          <p:blipFill>
            <a:blip r:embed="rId47" cstate="print"/>
            <a:stretch>
              <a:fillRect/>
            </a:stretch>
          </p:blipFill>
          <p:spPr>
            <a:xfrm>
              <a:off x="3046728" y="5381661"/>
              <a:ext cx="1631073" cy="436845"/>
            </a:xfrm>
            <a:prstGeom prst="rect">
              <a:avLst/>
            </a:prstGeom>
          </p:spPr>
        </p:pic>
      </p:grpSp>
      <p:pic>
        <p:nvPicPr>
          <p:cNvPr id="55" name="object 55"/>
          <p:cNvPicPr/>
          <p:nvPr/>
        </p:nvPicPr>
        <p:blipFill>
          <a:blip r:embed="rId48" cstate="print"/>
          <a:stretch>
            <a:fillRect/>
          </a:stretch>
        </p:blipFill>
        <p:spPr>
          <a:xfrm>
            <a:off x="9537245" y="5536263"/>
            <a:ext cx="1587014" cy="130539"/>
          </a:xfrm>
          <a:prstGeom prst="rect">
            <a:avLst/>
          </a:prstGeom>
        </p:spPr>
      </p:pic>
      <p:pic>
        <p:nvPicPr>
          <p:cNvPr id="56" name="object 56"/>
          <p:cNvPicPr/>
          <p:nvPr/>
        </p:nvPicPr>
        <p:blipFill>
          <a:blip r:embed="rId49" cstate="print"/>
          <a:stretch>
            <a:fillRect/>
          </a:stretch>
        </p:blipFill>
        <p:spPr>
          <a:xfrm>
            <a:off x="2064296" y="6524796"/>
            <a:ext cx="1214098" cy="192903"/>
          </a:xfrm>
          <a:prstGeom prst="rect">
            <a:avLst/>
          </a:prstGeom>
        </p:spPr>
      </p:pic>
      <p:pic>
        <p:nvPicPr>
          <p:cNvPr id="57" name="object 57"/>
          <p:cNvPicPr/>
          <p:nvPr/>
        </p:nvPicPr>
        <p:blipFill>
          <a:blip r:embed="rId50" cstate="print"/>
          <a:stretch>
            <a:fillRect/>
          </a:stretch>
        </p:blipFill>
        <p:spPr>
          <a:xfrm>
            <a:off x="11438628" y="6009040"/>
            <a:ext cx="1077322" cy="243266"/>
          </a:xfrm>
          <a:prstGeom prst="rect">
            <a:avLst/>
          </a:prstGeom>
        </p:spPr>
      </p:pic>
      <p:pic>
        <p:nvPicPr>
          <p:cNvPr id="58" name="object 58"/>
          <p:cNvPicPr/>
          <p:nvPr/>
        </p:nvPicPr>
        <p:blipFill>
          <a:blip r:embed="rId51" cstate="print"/>
          <a:stretch>
            <a:fillRect/>
          </a:stretch>
        </p:blipFill>
        <p:spPr>
          <a:xfrm>
            <a:off x="5844705" y="7366217"/>
            <a:ext cx="614588" cy="495085"/>
          </a:xfrm>
          <a:prstGeom prst="rect">
            <a:avLst/>
          </a:prstGeom>
        </p:spPr>
      </p:pic>
      <p:pic>
        <p:nvPicPr>
          <p:cNvPr id="59" name="object 59"/>
          <p:cNvPicPr/>
          <p:nvPr/>
        </p:nvPicPr>
        <p:blipFill>
          <a:blip r:embed="rId52" cstate="print"/>
          <a:stretch>
            <a:fillRect/>
          </a:stretch>
        </p:blipFill>
        <p:spPr>
          <a:xfrm>
            <a:off x="7148468" y="6482088"/>
            <a:ext cx="950992" cy="278339"/>
          </a:xfrm>
          <a:prstGeom prst="rect">
            <a:avLst/>
          </a:prstGeom>
        </p:spPr>
      </p:pic>
      <p:pic>
        <p:nvPicPr>
          <p:cNvPr id="60" name="object 60"/>
          <p:cNvPicPr/>
          <p:nvPr/>
        </p:nvPicPr>
        <p:blipFill>
          <a:blip r:embed="rId53" cstate="print"/>
          <a:stretch>
            <a:fillRect/>
          </a:stretch>
        </p:blipFill>
        <p:spPr>
          <a:xfrm>
            <a:off x="5789777" y="6455039"/>
            <a:ext cx="1044866" cy="304800"/>
          </a:xfrm>
          <a:prstGeom prst="rect">
            <a:avLst/>
          </a:prstGeom>
        </p:spPr>
      </p:pic>
      <p:pic>
        <p:nvPicPr>
          <p:cNvPr id="61" name="object 61"/>
          <p:cNvPicPr/>
          <p:nvPr/>
        </p:nvPicPr>
        <p:blipFill>
          <a:blip r:embed="rId54" cstate="print"/>
          <a:stretch>
            <a:fillRect/>
          </a:stretch>
        </p:blipFill>
        <p:spPr>
          <a:xfrm>
            <a:off x="432751" y="6518479"/>
            <a:ext cx="1192403" cy="263851"/>
          </a:xfrm>
          <a:prstGeom prst="rect">
            <a:avLst/>
          </a:prstGeom>
        </p:spPr>
      </p:pic>
      <p:pic>
        <p:nvPicPr>
          <p:cNvPr id="62" name="object 62"/>
          <p:cNvPicPr/>
          <p:nvPr/>
        </p:nvPicPr>
        <p:blipFill>
          <a:blip r:embed="rId55" cstate="print"/>
          <a:stretch>
            <a:fillRect/>
          </a:stretch>
        </p:blipFill>
        <p:spPr>
          <a:xfrm>
            <a:off x="2430786" y="3458330"/>
            <a:ext cx="1933829" cy="230970"/>
          </a:xfrm>
          <a:prstGeom prst="rect">
            <a:avLst/>
          </a:prstGeom>
        </p:spPr>
      </p:pic>
      <p:pic>
        <p:nvPicPr>
          <p:cNvPr id="63" name="object 63"/>
          <p:cNvPicPr/>
          <p:nvPr/>
        </p:nvPicPr>
        <p:blipFill>
          <a:blip r:embed="rId56" cstate="print"/>
          <a:stretch>
            <a:fillRect/>
          </a:stretch>
        </p:blipFill>
        <p:spPr>
          <a:xfrm>
            <a:off x="9788958" y="4454138"/>
            <a:ext cx="631120" cy="321569"/>
          </a:xfrm>
          <a:prstGeom prst="rect">
            <a:avLst/>
          </a:prstGeom>
        </p:spPr>
      </p:pic>
      <p:pic>
        <p:nvPicPr>
          <p:cNvPr id="64" name="object 64"/>
          <p:cNvPicPr/>
          <p:nvPr/>
        </p:nvPicPr>
        <p:blipFill>
          <a:blip r:embed="rId57" cstate="print"/>
          <a:stretch>
            <a:fillRect/>
          </a:stretch>
        </p:blipFill>
        <p:spPr>
          <a:xfrm>
            <a:off x="6502199" y="5393588"/>
            <a:ext cx="1515964" cy="342896"/>
          </a:xfrm>
          <a:prstGeom prst="rect">
            <a:avLst/>
          </a:prstGeom>
        </p:spPr>
      </p:pic>
      <p:pic>
        <p:nvPicPr>
          <p:cNvPr id="65" name="object 65"/>
          <p:cNvPicPr/>
          <p:nvPr/>
        </p:nvPicPr>
        <p:blipFill>
          <a:blip r:embed="rId58" cstate="print"/>
          <a:stretch>
            <a:fillRect/>
          </a:stretch>
        </p:blipFill>
        <p:spPr>
          <a:xfrm>
            <a:off x="3902400" y="2830077"/>
            <a:ext cx="1464720" cy="327933"/>
          </a:xfrm>
          <a:prstGeom prst="rect">
            <a:avLst/>
          </a:prstGeom>
        </p:spPr>
      </p:pic>
      <p:pic>
        <p:nvPicPr>
          <p:cNvPr id="66" name="object 66"/>
          <p:cNvPicPr/>
          <p:nvPr/>
        </p:nvPicPr>
        <p:blipFill>
          <a:blip r:embed="rId59" cstate="print"/>
          <a:stretch>
            <a:fillRect/>
          </a:stretch>
        </p:blipFill>
        <p:spPr>
          <a:xfrm>
            <a:off x="11824270" y="8474605"/>
            <a:ext cx="728418" cy="366873"/>
          </a:xfrm>
          <a:prstGeom prst="rect">
            <a:avLst/>
          </a:prstGeom>
        </p:spPr>
      </p:pic>
      <p:pic>
        <p:nvPicPr>
          <p:cNvPr id="67" name="object 67"/>
          <p:cNvPicPr/>
          <p:nvPr/>
        </p:nvPicPr>
        <p:blipFill>
          <a:blip r:embed="rId60" cstate="print"/>
          <a:stretch>
            <a:fillRect/>
          </a:stretch>
        </p:blipFill>
        <p:spPr>
          <a:xfrm>
            <a:off x="5585504" y="2901473"/>
            <a:ext cx="1540956" cy="266319"/>
          </a:xfrm>
          <a:prstGeom prst="rect">
            <a:avLst/>
          </a:prstGeom>
        </p:spPr>
      </p:pic>
      <p:pic>
        <p:nvPicPr>
          <p:cNvPr id="68" name="object 68"/>
          <p:cNvPicPr/>
          <p:nvPr/>
        </p:nvPicPr>
        <p:blipFill>
          <a:blip r:embed="rId61" cstate="print"/>
          <a:stretch>
            <a:fillRect/>
          </a:stretch>
        </p:blipFill>
        <p:spPr>
          <a:xfrm>
            <a:off x="3142069" y="4479340"/>
            <a:ext cx="1625905" cy="213475"/>
          </a:xfrm>
          <a:prstGeom prst="rect">
            <a:avLst/>
          </a:prstGeom>
        </p:spPr>
      </p:pic>
      <p:pic>
        <p:nvPicPr>
          <p:cNvPr id="69" name="object 69"/>
          <p:cNvPicPr/>
          <p:nvPr/>
        </p:nvPicPr>
        <p:blipFill>
          <a:blip r:embed="rId62" cstate="print"/>
          <a:stretch>
            <a:fillRect/>
          </a:stretch>
        </p:blipFill>
        <p:spPr>
          <a:xfrm>
            <a:off x="2214044" y="7026137"/>
            <a:ext cx="1267221" cy="257716"/>
          </a:xfrm>
          <a:prstGeom prst="rect">
            <a:avLst/>
          </a:prstGeom>
        </p:spPr>
      </p:pic>
      <p:pic>
        <p:nvPicPr>
          <p:cNvPr id="70" name="object 70"/>
          <p:cNvPicPr/>
          <p:nvPr/>
        </p:nvPicPr>
        <p:blipFill>
          <a:blip r:embed="rId63" cstate="print"/>
          <a:stretch>
            <a:fillRect/>
          </a:stretch>
        </p:blipFill>
        <p:spPr>
          <a:xfrm>
            <a:off x="6486843" y="7043096"/>
            <a:ext cx="1304906" cy="178073"/>
          </a:xfrm>
          <a:prstGeom prst="rect">
            <a:avLst/>
          </a:prstGeom>
        </p:spPr>
      </p:pic>
      <p:pic>
        <p:nvPicPr>
          <p:cNvPr id="71" name="object 71"/>
          <p:cNvPicPr/>
          <p:nvPr/>
        </p:nvPicPr>
        <p:blipFill>
          <a:blip r:embed="rId64" cstate="print"/>
          <a:stretch>
            <a:fillRect/>
          </a:stretch>
        </p:blipFill>
        <p:spPr>
          <a:xfrm>
            <a:off x="3826228" y="7036335"/>
            <a:ext cx="798674" cy="258886"/>
          </a:xfrm>
          <a:prstGeom prst="rect">
            <a:avLst/>
          </a:prstGeom>
        </p:spPr>
      </p:pic>
      <p:pic>
        <p:nvPicPr>
          <p:cNvPr id="72" name="object 72"/>
          <p:cNvPicPr/>
          <p:nvPr/>
        </p:nvPicPr>
        <p:blipFill>
          <a:blip r:embed="rId65" cstate="print"/>
          <a:stretch>
            <a:fillRect/>
          </a:stretch>
        </p:blipFill>
        <p:spPr>
          <a:xfrm>
            <a:off x="4872617" y="7005217"/>
            <a:ext cx="1333933" cy="259856"/>
          </a:xfrm>
          <a:prstGeom prst="rect">
            <a:avLst/>
          </a:prstGeom>
        </p:spPr>
      </p:pic>
      <p:pic>
        <p:nvPicPr>
          <p:cNvPr id="73" name="object 73"/>
          <p:cNvPicPr/>
          <p:nvPr/>
        </p:nvPicPr>
        <p:blipFill>
          <a:blip r:embed="rId66" cstate="print"/>
          <a:stretch>
            <a:fillRect/>
          </a:stretch>
        </p:blipFill>
        <p:spPr>
          <a:xfrm>
            <a:off x="3570961" y="7507313"/>
            <a:ext cx="1942002" cy="255526"/>
          </a:xfrm>
          <a:prstGeom prst="rect">
            <a:avLst/>
          </a:prstGeom>
        </p:spPr>
      </p:pic>
      <p:pic>
        <p:nvPicPr>
          <p:cNvPr id="74" name="object 74"/>
          <p:cNvPicPr/>
          <p:nvPr/>
        </p:nvPicPr>
        <p:blipFill>
          <a:blip r:embed="rId67" cstate="print"/>
          <a:stretch>
            <a:fillRect/>
          </a:stretch>
        </p:blipFill>
        <p:spPr>
          <a:xfrm>
            <a:off x="2635381" y="7440490"/>
            <a:ext cx="613999" cy="377389"/>
          </a:xfrm>
          <a:prstGeom prst="rect">
            <a:avLst/>
          </a:prstGeom>
        </p:spPr>
      </p:pic>
      <p:pic>
        <p:nvPicPr>
          <p:cNvPr id="75" name="object 75"/>
          <p:cNvPicPr/>
          <p:nvPr/>
        </p:nvPicPr>
        <p:blipFill>
          <a:blip r:embed="rId68" cstate="print"/>
          <a:stretch>
            <a:fillRect/>
          </a:stretch>
        </p:blipFill>
        <p:spPr>
          <a:xfrm>
            <a:off x="1973320" y="5474770"/>
            <a:ext cx="787400" cy="335063"/>
          </a:xfrm>
          <a:prstGeom prst="rect">
            <a:avLst/>
          </a:prstGeom>
        </p:spPr>
      </p:pic>
      <p:pic>
        <p:nvPicPr>
          <p:cNvPr id="76" name="object 76"/>
          <p:cNvPicPr/>
          <p:nvPr/>
        </p:nvPicPr>
        <p:blipFill>
          <a:blip r:embed="rId69" cstate="print"/>
          <a:stretch>
            <a:fillRect/>
          </a:stretch>
        </p:blipFill>
        <p:spPr>
          <a:xfrm>
            <a:off x="355447" y="7484356"/>
            <a:ext cx="818029" cy="347662"/>
          </a:xfrm>
          <a:prstGeom prst="rect">
            <a:avLst/>
          </a:prstGeom>
        </p:spPr>
      </p:pic>
      <p:pic>
        <p:nvPicPr>
          <p:cNvPr id="77" name="object 77"/>
          <p:cNvPicPr/>
          <p:nvPr/>
        </p:nvPicPr>
        <p:blipFill>
          <a:blip r:embed="rId70" cstate="print"/>
          <a:stretch>
            <a:fillRect/>
          </a:stretch>
        </p:blipFill>
        <p:spPr>
          <a:xfrm>
            <a:off x="9507582" y="6927786"/>
            <a:ext cx="1104316" cy="415691"/>
          </a:xfrm>
          <a:prstGeom prst="rect">
            <a:avLst/>
          </a:prstGeom>
        </p:spPr>
      </p:pic>
      <p:pic>
        <p:nvPicPr>
          <p:cNvPr id="78" name="object 78"/>
          <p:cNvPicPr/>
          <p:nvPr/>
        </p:nvPicPr>
        <p:blipFill>
          <a:blip r:embed="rId71" cstate="print"/>
          <a:stretch>
            <a:fillRect/>
          </a:stretch>
        </p:blipFill>
        <p:spPr>
          <a:xfrm>
            <a:off x="11085216" y="7977234"/>
            <a:ext cx="1457315" cy="337972"/>
          </a:xfrm>
          <a:prstGeom prst="rect">
            <a:avLst/>
          </a:prstGeom>
        </p:spPr>
      </p:pic>
      <p:pic>
        <p:nvPicPr>
          <p:cNvPr id="79" name="object 79"/>
          <p:cNvPicPr/>
          <p:nvPr/>
        </p:nvPicPr>
        <p:blipFill>
          <a:blip r:embed="rId72" cstate="print"/>
          <a:stretch>
            <a:fillRect/>
          </a:stretch>
        </p:blipFill>
        <p:spPr>
          <a:xfrm>
            <a:off x="428362" y="8032998"/>
            <a:ext cx="1918761" cy="237560"/>
          </a:xfrm>
          <a:prstGeom prst="rect">
            <a:avLst/>
          </a:prstGeom>
        </p:spPr>
      </p:pic>
      <p:pic>
        <p:nvPicPr>
          <p:cNvPr id="80" name="object 80"/>
          <p:cNvPicPr/>
          <p:nvPr/>
        </p:nvPicPr>
        <p:blipFill>
          <a:blip r:embed="rId73" cstate="print"/>
          <a:stretch>
            <a:fillRect/>
          </a:stretch>
        </p:blipFill>
        <p:spPr>
          <a:xfrm>
            <a:off x="11433587" y="7536590"/>
            <a:ext cx="1155204" cy="197732"/>
          </a:xfrm>
          <a:prstGeom prst="rect">
            <a:avLst/>
          </a:prstGeom>
        </p:spPr>
      </p:pic>
      <p:pic>
        <p:nvPicPr>
          <p:cNvPr id="81" name="object 81"/>
          <p:cNvPicPr/>
          <p:nvPr/>
        </p:nvPicPr>
        <p:blipFill>
          <a:blip r:embed="rId74" cstate="print"/>
          <a:stretch>
            <a:fillRect/>
          </a:stretch>
        </p:blipFill>
        <p:spPr>
          <a:xfrm>
            <a:off x="1470872" y="7496966"/>
            <a:ext cx="707458" cy="334240"/>
          </a:xfrm>
          <a:prstGeom prst="rect">
            <a:avLst/>
          </a:prstGeom>
        </p:spPr>
      </p:pic>
      <p:pic>
        <p:nvPicPr>
          <p:cNvPr id="82" name="object 82"/>
          <p:cNvPicPr/>
          <p:nvPr/>
        </p:nvPicPr>
        <p:blipFill>
          <a:blip r:embed="rId75" cstate="print"/>
          <a:stretch>
            <a:fillRect/>
          </a:stretch>
        </p:blipFill>
        <p:spPr>
          <a:xfrm>
            <a:off x="7361708" y="8061891"/>
            <a:ext cx="1918761" cy="202945"/>
          </a:xfrm>
          <a:prstGeom prst="rect">
            <a:avLst/>
          </a:prstGeom>
        </p:spPr>
      </p:pic>
      <p:pic>
        <p:nvPicPr>
          <p:cNvPr id="83" name="object 83"/>
          <p:cNvPicPr/>
          <p:nvPr/>
        </p:nvPicPr>
        <p:blipFill>
          <a:blip r:embed="rId76" cstate="print"/>
          <a:stretch>
            <a:fillRect/>
          </a:stretch>
        </p:blipFill>
        <p:spPr>
          <a:xfrm>
            <a:off x="9633333" y="7897842"/>
            <a:ext cx="1084817" cy="453411"/>
          </a:xfrm>
          <a:prstGeom prst="rect">
            <a:avLst/>
          </a:prstGeom>
        </p:spPr>
      </p:pic>
      <p:pic>
        <p:nvPicPr>
          <p:cNvPr id="84" name="object 84"/>
          <p:cNvPicPr/>
          <p:nvPr/>
        </p:nvPicPr>
        <p:blipFill>
          <a:blip r:embed="rId77" cstate="print"/>
          <a:stretch>
            <a:fillRect/>
          </a:stretch>
        </p:blipFill>
        <p:spPr>
          <a:xfrm>
            <a:off x="9678279" y="7559203"/>
            <a:ext cx="1317247" cy="191100"/>
          </a:xfrm>
          <a:prstGeom prst="rect">
            <a:avLst/>
          </a:prstGeom>
        </p:spPr>
      </p:pic>
      <p:pic>
        <p:nvPicPr>
          <p:cNvPr id="85" name="object 85"/>
          <p:cNvPicPr/>
          <p:nvPr/>
        </p:nvPicPr>
        <p:blipFill>
          <a:blip r:embed="rId78" cstate="print"/>
          <a:stretch>
            <a:fillRect/>
          </a:stretch>
        </p:blipFill>
        <p:spPr>
          <a:xfrm>
            <a:off x="2730600" y="8040578"/>
            <a:ext cx="1268096" cy="235011"/>
          </a:xfrm>
          <a:prstGeom prst="rect">
            <a:avLst/>
          </a:prstGeom>
        </p:spPr>
      </p:pic>
      <p:pic>
        <p:nvPicPr>
          <p:cNvPr id="86" name="object 86"/>
          <p:cNvPicPr/>
          <p:nvPr/>
        </p:nvPicPr>
        <p:blipFill>
          <a:blip r:embed="rId79" cstate="print"/>
          <a:stretch>
            <a:fillRect/>
          </a:stretch>
        </p:blipFill>
        <p:spPr>
          <a:xfrm>
            <a:off x="8317706" y="7470740"/>
            <a:ext cx="1006197" cy="297302"/>
          </a:xfrm>
          <a:prstGeom prst="rect">
            <a:avLst/>
          </a:prstGeom>
        </p:spPr>
      </p:pic>
      <p:pic>
        <p:nvPicPr>
          <p:cNvPr id="87" name="object 87"/>
          <p:cNvPicPr/>
          <p:nvPr/>
        </p:nvPicPr>
        <p:blipFill>
          <a:blip r:embed="rId80" cstate="print"/>
          <a:stretch>
            <a:fillRect/>
          </a:stretch>
        </p:blipFill>
        <p:spPr>
          <a:xfrm>
            <a:off x="4404758" y="7919177"/>
            <a:ext cx="979340" cy="386556"/>
          </a:xfrm>
          <a:prstGeom prst="rect">
            <a:avLst/>
          </a:prstGeom>
        </p:spPr>
      </p:pic>
      <p:pic>
        <p:nvPicPr>
          <p:cNvPr id="88" name="object 88"/>
          <p:cNvPicPr/>
          <p:nvPr/>
        </p:nvPicPr>
        <p:blipFill>
          <a:blip r:embed="rId81" cstate="print"/>
          <a:stretch>
            <a:fillRect/>
          </a:stretch>
        </p:blipFill>
        <p:spPr>
          <a:xfrm>
            <a:off x="6836666" y="7518788"/>
            <a:ext cx="1210197" cy="199154"/>
          </a:xfrm>
          <a:prstGeom prst="rect">
            <a:avLst/>
          </a:prstGeom>
        </p:spPr>
      </p:pic>
      <p:pic>
        <p:nvPicPr>
          <p:cNvPr id="89" name="object 89"/>
          <p:cNvPicPr/>
          <p:nvPr/>
        </p:nvPicPr>
        <p:blipFill>
          <a:blip r:embed="rId82" cstate="print"/>
          <a:stretch>
            <a:fillRect/>
          </a:stretch>
        </p:blipFill>
        <p:spPr>
          <a:xfrm>
            <a:off x="8089920" y="6978062"/>
            <a:ext cx="1199401" cy="286276"/>
          </a:xfrm>
          <a:prstGeom prst="rect">
            <a:avLst/>
          </a:prstGeom>
        </p:spPr>
      </p:pic>
      <p:pic>
        <p:nvPicPr>
          <p:cNvPr id="90" name="object 90"/>
          <p:cNvPicPr/>
          <p:nvPr/>
        </p:nvPicPr>
        <p:blipFill>
          <a:blip r:embed="rId83" cstate="print"/>
          <a:stretch>
            <a:fillRect/>
          </a:stretch>
        </p:blipFill>
        <p:spPr>
          <a:xfrm>
            <a:off x="1943626" y="8406627"/>
            <a:ext cx="409528" cy="564492"/>
          </a:xfrm>
          <a:prstGeom prst="rect">
            <a:avLst/>
          </a:prstGeom>
        </p:spPr>
      </p:pic>
      <p:pic>
        <p:nvPicPr>
          <p:cNvPr id="91" name="object 91"/>
          <p:cNvPicPr/>
          <p:nvPr/>
        </p:nvPicPr>
        <p:blipFill>
          <a:blip r:embed="rId84" cstate="print"/>
          <a:stretch>
            <a:fillRect/>
          </a:stretch>
        </p:blipFill>
        <p:spPr>
          <a:xfrm>
            <a:off x="7183827" y="8585875"/>
            <a:ext cx="1434677" cy="171994"/>
          </a:xfrm>
          <a:prstGeom prst="rect">
            <a:avLst/>
          </a:prstGeom>
        </p:spPr>
      </p:pic>
      <p:pic>
        <p:nvPicPr>
          <p:cNvPr id="92" name="object 92"/>
          <p:cNvPicPr/>
          <p:nvPr/>
        </p:nvPicPr>
        <p:blipFill>
          <a:blip r:embed="rId85" cstate="print"/>
          <a:stretch>
            <a:fillRect/>
          </a:stretch>
        </p:blipFill>
        <p:spPr>
          <a:xfrm>
            <a:off x="5787599" y="8496510"/>
            <a:ext cx="1049224" cy="386556"/>
          </a:xfrm>
          <a:prstGeom prst="rect">
            <a:avLst/>
          </a:prstGeom>
        </p:spPr>
      </p:pic>
      <p:pic>
        <p:nvPicPr>
          <p:cNvPr id="93" name="object 93"/>
          <p:cNvPicPr/>
          <p:nvPr/>
        </p:nvPicPr>
        <p:blipFill>
          <a:blip r:embed="rId86" cstate="print"/>
          <a:stretch>
            <a:fillRect/>
          </a:stretch>
        </p:blipFill>
        <p:spPr>
          <a:xfrm>
            <a:off x="10132170" y="8528548"/>
            <a:ext cx="1200001" cy="290909"/>
          </a:xfrm>
          <a:prstGeom prst="rect">
            <a:avLst/>
          </a:prstGeom>
        </p:spPr>
      </p:pic>
      <p:pic>
        <p:nvPicPr>
          <p:cNvPr id="94" name="object 94"/>
          <p:cNvPicPr/>
          <p:nvPr/>
        </p:nvPicPr>
        <p:blipFill>
          <a:blip r:embed="rId87" cstate="print"/>
          <a:stretch>
            <a:fillRect/>
          </a:stretch>
        </p:blipFill>
        <p:spPr>
          <a:xfrm>
            <a:off x="4387338" y="8543524"/>
            <a:ext cx="1124362" cy="255217"/>
          </a:xfrm>
          <a:prstGeom prst="rect">
            <a:avLst/>
          </a:prstGeom>
        </p:spPr>
      </p:pic>
      <p:pic>
        <p:nvPicPr>
          <p:cNvPr id="95" name="object 95"/>
          <p:cNvPicPr/>
          <p:nvPr/>
        </p:nvPicPr>
        <p:blipFill>
          <a:blip r:embed="rId88" cstate="print"/>
          <a:stretch>
            <a:fillRect/>
          </a:stretch>
        </p:blipFill>
        <p:spPr>
          <a:xfrm>
            <a:off x="2801648" y="8518049"/>
            <a:ext cx="1155407" cy="278164"/>
          </a:xfrm>
          <a:prstGeom prst="rect">
            <a:avLst/>
          </a:prstGeom>
        </p:spPr>
      </p:pic>
      <p:pic>
        <p:nvPicPr>
          <p:cNvPr id="96" name="object 96"/>
          <p:cNvPicPr/>
          <p:nvPr/>
        </p:nvPicPr>
        <p:blipFill>
          <a:blip r:embed="rId89" cstate="print"/>
          <a:stretch>
            <a:fillRect/>
          </a:stretch>
        </p:blipFill>
        <p:spPr>
          <a:xfrm>
            <a:off x="10723150" y="2366829"/>
            <a:ext cx="654463" cy="388883"/>
          </a:xfrm>
          <a:prstGeom prst="rect">
            <a:avLst/>
          </a:prstGeom>
        </p:spPr>
      </p:pic>
      <p:pic>
        <p:nvPicPr>
          <p:cNvPr id="97" name="object 97"/>
          <p:cNvPicPr/>
          <p:nvPr/>
        </p:nvPicPr>
        <p:blipFill>
          <a:blip r:embed="rId90" cstate="print"/>
          <a:stretch>
            <a:fillRect/>
          </a:stretch>
        </p:blipFill>
        <p:spPr>
          <a:xfrm>
            <a:off x="8874673" y="3461452"/>
            <a:ext cx="1419869" cy="186868"/>
          </a:xfrm>
          <a:prstGeom prst="rect">
            <a:avLst/>
          </a:prstGeom>
        </p:spPr>
      </p:pic>
      <p:pic>
        <p:nvPicPr>
          <p:cNvPr id="98" name="object 98"/>
          <p:cNvPicPr/>
          <p:nvPr/>
        </p:nvPicPr>
        <p:blipFill>
          <a:blip r:embed="rId91" cstate="print"/>
          <a:stretch>
            <a:fillRect/>
          </a:stretch>
        </p:blipFill>
        <p:spPr>
          <a:xfrm>
            <a:off x="396516" y="2447000"/>
            <a:ext cx="893935" cy="239147"/>
          </a:xfrm>
          <a:prstGeom prst="rect">
            <a:avLst/>
          </a:prstGeom>
        </p:spPr>
      </p:pic>
      <p:pic>
        <p:nvPicPr>
          <p:cNvPr id="99" name="object 99"/>
          <p:cNvPicPr/>
          <p:nvPr/>
        </p:nvPicPr>
        <p:blipFill>
          <a:blip r:embed="rId92" cstate="print"/>
          <a:stretch>
            <a:fillRect/>
          </a:stretch>
        </p:blipFill>
        <p:spPr>
          <a:xfrm>
            <a:off x="8655240" y="2987941"/>
            <a:ext cx="1292556" cy="139198"/>
          </a:xfrm>
          <a:prstGeom prst="rect">
            <a:avLst/>
          </a:prstGeom>
        </p:spPr>
      </p:pic>
      <p:pic>
        <p:nvPicPr>
          <p:cNvPr id="100" name="object 100"/>
          <p:cNvPicPr/>
          <p:nvPr/>
        </p:nvPicPr>
        <p:blipFill>
          <a:blip r:embed="rId93" cstate="print"/>
          <a:stretch>
            <a:fillRect/>
          </a:stretch>
        </p:blipFill>
        <p:spPr>
          <a:xfrm>
            <a:off x="1833394" y="2876675"/>
            <a:ext cx="448989" cy="318603"/>
          </a:xfrm>
          <a:prstGeom prst="rect">
            <a:avLst/>
          </a:prstGeom>
        </p:spPr>
      </p:pic>
      <p:pic>
        <p:nvPicPr>
          <p:cNvPr id="101" name="object 101"/>
          <p:cNvPicPr/>
          <p:nvPr/>
        </p:nvPicPr>
        <p:blipFill>
          <a:blip r:embed="rId94" cstate="print"/>
          <a:stretch>
            <a:fillRect/>
          </a:stretch>
        </p:blipFill>
        <p:spPr>
          <a:xfrm>
            <a:off x="348312" y="2950228"/>
            <a:ext cx="1325424" cy="278339"/>
          </a:xfrm>
          <a:prstGeom prst="rect">
            <a:avLst/>
          </a:prstGeom>
        </p:spPr>
      </p:pic>
      <p:pic>
        <p:nvPicPr>
          <p:cNvPr id="102" name="object 102"/>
          <p:cNvPicPr/>
          <p:nvPr/>
        </p:nvPicPr>
        <p:blipFill>
          <a:blip r:embed="rId95" cstate="print"/>
          <a:stretch>
            <a:fillRect/>
          </a:stretch>
        </p:blipFill>
        <p:spPr>
          <a:xfrm>
            <a:off x="7332577" y="2879737"/>
            <a:ext cx="1137237" cy="355606"/>
          </a:xfrm>
          <a:prstGeom prst="rect">
            <a:avLst/>
          </a:prstGeom>
        </p:spPr>
      </p:pic>
      <p:pic>
        <p:nvPicPr>
          <p:cNvPr id="103" name="object 103"/>
          <p:cNvPicPr/>
          <p:nvPr/>
        </p:nvPicPr>
        <p:blipFill>
          <a:blip r:embed="rId96" cstate="print"/>
          <a:stretch>
            <a:fillRect/>
          </a:stretch>
        </p:blipFill>
        <p:spPr>
          <a:xfrm>
            <a:off x="8564618" y="1943222"/>
            <a:ext cx="1333933" cy="241983"/>
          </a:xfrm>
          <a:prstGeom prst="rect">
            <a:avLst/>
          </a:prstGeom>
        </p:spPr>
      </p:pic>
      <p:pic>
        <p:nvPicPr>
          <p:cNvPr id="104" name="object 104"/>
          <p:cNvPicPr/>
          <p:nvPr/>
        </p:nvPicPr>
        <p:blipFill>
          <a:blip r:embed="rId97" cstate="print"/>
          <a:stretch>
            <a:fillRect/>
          </a:stretch>
        </p:blipFill>
        <p:spPr>
          <a:xfrm>
            <a:off x="4862086" y="2452823"/>
            <a:ext cx="1913852" cy="200587"/>
          </a:xfrm>
          <a:prstGeom prst="rect">
            <a:avLst/>
          </a:prstGeom>
        </p:spPr>
      </p:pic>
      <p:pic>
        <p:nvPicPr>
          <p:cNvPr id="105" name="object 105"/>
          <p:cNvPicPr/>
          <p:nvPr/>
        </p:nvPicPr>
        <p:blipFill>
          <a:blip r:embed="rId98" cstate="print"/>
          <a:stretch>
            <a:fillRect/>
          </a:stretch>
        </p:blipFill>
        <p:spPr>
          <a:xfrm>
            <a:off x="1573527" y="2468101"/>
            <a:ext cx="1520478" cy="190121"/>
          </a:xfrm>
          <a:prstGeom prst="rect">
            <a:avLst/>
          </a:prstGeom>
        </p:spPr>
      </p:pic>
      <p:pic>
        <p:nvPicPr>
          <p:cNvPr id="106" name="object 106"/>
          <p:cNvPicPr/>
          <p:nvPr/>
        </p:nvPicPr>
        <p:blipFill>
          <a:blip r:embed="rId99" cstate="print"/>
          <a:stretch>
            <a:fillRect/>
          </a:stretch>
        </p:blipFill>
        <p:spPr>
          <a:xfrm>
            <a:off x="11615870" y="1903995"/>
            <a:ext cx="994367" cy="337213"/>
          </a:xfrm>
          <a:prstGeom prst="rect">
            <a:avLst/>
          </a:prstGeom>
        </p:spPr>
      </p:pic>
      <p:pic>
        <p:nvPicPr>
          <p:cNvPr id="107" name="object 107"/>
          <p:cNvPicPr/>
          <p:nvPr/>
        </p:nvPicPr>
        <p:blipFill>
          <a:blip r:embed="rId100" cstate="print"/>
          <a:stretch>
            <a:fillRect/>
          </a:stretch>
        </p:blipFill>
        <p:spPr>
          <a:xfrm>
            <a:off x="3330230" y="2399632"/>
            <a:ext cx="1298915" cy="278339"/>
          </a:xfrm>
          <a:prstGeom prst="rect">
            <a:avLst/>
          </a:prstGeom>
        </p:spPr>
      </p:pic>
      <p:pic>
        <p:nvPicPr>
          <p:cNvPr id="108" name="object 108"/>
          <p:cNvPicPr/>
          <p:nvPr/>
        </p:nvPicPr>
        <p:blipFill>
          <a:blip r:embed="rId101" cstate="print"/>
          <a:stretch>
            <a:fillRect/>
          </a:stretch>
        </p:blipFill>
        <p:spPr>
          <a:xfrm>
            <a:off x="10216116" y="1943493"/>
            <a:ext cx="1017501" cy="229481"/>
          </a:xfrm>
          <a:prstGeom prst="rect">
            <a:avLst/>
          </a:prstGeom>
        </p:spPr>
      </p:pic>
      <p:pic>
        <p:nvPicPr>
          <p:cNvPr id="109" name="object 109"/>
          <p:cNvPicPr/>
          <p:nvPr/>
        </p:nvPicPr>
        <p:blipFill>
          <a:blip r:embed="rId102" cstate="print"/>
          <a:stretch>
            <a:fillRect/>
          </a:stretch>
        </p:blipFill>
        <p:spPr>
          <a:xfrm>
            <a:off x="6608838" y="1869688"/>
            <a:ext cx="481681" cy="347330"/>
          </a:xfrm>
          <a:prstGeom prst="rect">
            <a:avLst/>
          </a:prstGeom>
        </p:spPr>
      </p:pic>
      <p:pic>
        <p:nvPicPr>
          <p:cNvPr id="110" name="object 110"/>
          <p:cNvPicPr/>
          <p:nvPr/>
        </p:nvPicPr>
        <p:blipFill>
          <a:blip r:embed="rId103" cstate="print"/>
          <a:stretch>
            <a:fillRect/>
          </a:stretch>
        </p:blipFill>
        <p:spPr>
          <a:xfrm>
            <a:off x="7394506" y="1915179"/>
            <a:ext cx="917369" cy="278626"/>
          </a:xfrm>
          <a:prstGeom prst="rect">
            <a:avLst/>
          </a:prstGeom>
        </p:spPr>
      </p:pic>
      <p:pic>
        <p:nvPicPr>
          <p:cNvPr id="111" name="object 111"/>
          <p:cNvPicPr/>
          <p:nvPr/>
        </p:nvPicPr>
        <p:blipFill>
          <a:blip r:embed="rId104" cstate="print"/>
          <a:stretch>
            <a:fillRect/>
          </a:stretch>
        </p:blipFill>
        <p:spPr>
          <a:xfrm>
            <a:off x="2581401" y="2918146"/>
            <a:ext cx="288262" cy="232370"/>
          </a:xfrm>
          <a:prstGeom prst="rect">
            <a:avLst/>
          </a:prstGeom>
        </p:spPr>
      </p:pic>
      <p:pic>
        <p:nvPicPr>
          <p:cNvPr id="112" name="object 112"/>
          <p:cNvPicPr/>
          <p:nvPr/>
        </p:nvPicPr>
        <p:blipFill>
          <a:blip r:embed="rId105" cstate="print"/>
          <a:stretch>
            <a:fillRect/>
          </a:stretch>
        </p:blipFill>
        <p:spPr>
          <a:xfrm>
            <a:off x="2938760" y="2956435"/>
            <a:ext cx="778530" cy="187040"/>
          </a:xfrm>
          <a:prstGeom prst="rect">
            <a:avLst/>
          </a:prstGeom>
        </p:spPr>
      </p:pic>
      <p:pic>
        <p:nvPicPr>
          <p:cNvPr id="113" name="object 113"/>
          <p:cNvPicPr/>
          <p:nvPr/>
        </p:nvPicPr>
        <p:blipFill>
          <a:blip r:embed="rId106" cstate="print"/>
          <a:stretch>
            <a:fillRect/>
          </a:stretch>
        </p:blipFill>
        <p:spPr>
          <a:xfrm>
            <a:off x="10257013" y="2962247"/>
            <a:ext cx="809589" cy="156832"/>
          </a:xfrm>
          <a:prstGeom prst="rect">
            <a:avLst/>
          </a:prstGeom>
        </p:spPr>
      </p:pic>
      <p:pic>
        <p:nvPicPr>
          <p:cNvPr id="114" name="object 114"/>
          <p:cNvPicPr/>
          <p:nvPr/>
        </p:nvPicPr>
        <p:blipFill>
          <a:blip r:embed="rId107" cstate="print"/>
          <a:stretch>
            <a:fillRect/>
          </a:stretch>
        </p:blipFill>
        <p:spPr>
          <a:xfrm>
            <a:off x="10474832" y="3451552"/>
            <a:ext cx="1485814" cy="213825"/>
          </a:xfrm>
          <a:prstGeom prst="rect">
            <a:avLst/>
          </a:prstGeom>
        </p:spPr>
      </p:pic>
      <p:pic>
        <p:nvPicPr>
          <p:cNvPr id="115" name="object 115"/>
          <p:cNvPicPr/>
          <p:nvPr/>
        </p:nvPicPr>
        <p:blipFill>
          <a:blip r:embed="rId108" cstate="print"/>
          <a:stretch>
            <a:fillRect/>
          </a:stretch>
        </p:blipFill>
        <p:spPr>
          <a:xfrm>
            <a:off x="1408784" y="1945650"/>
            <a:ext cx="1542710" cy="189826"/>
          </a:xfrm>
          <a:prstGeom prst="rect">
            <a:avLst/>
          </a:prstGeom>
        </p:spPr>
      </p:pic>
      <p:grpSp>
        <p:nvGrpSpPr>
          <p:cNvPr id="116" name="object 116"/>
          <p:cNvGrpSpPr/>
          <p:nvPr/>
        </p:nvGrpSpPr>
        <p:grpSpPr>
          <a:xfrm>
            <a:off x="432443" y="1877674"/>
            <a:ext cx="709295" cy="347980"/>
            <a:chOff x="432443" y="1877674"/>
            <a:chExt cx="709295" cy="347980"/>
          </a:xfrm>
        </p:grpSpPr>
        <p:sp>
          <p:nvSpPr>
            <p:cNvPr id="117" name="object 117"/>
            <p:cNvSpPr/>
            <p:nvPr/>
          </p:nvSpPr>
          <p:spPr>
            <a:xfrm>
              <a:off x="432443" y="1877674"/>
              <a:ext cx="347980" cy="347980"/>
            </a:xfrm>
            <a:custGeom>
              <a:avLst/>
              <a:gdLst/>
              <a:ahLst/>
              <a:cxnLst/>
              <a:rect l="l" t="t" r="r" b="b"/>
              <a:pathLst>
                <a:path w="347980" h="347980">
                  <a:moveTo>
                    <a:pt x="329461" y="0"/>
                  </a:moveTo>
                  <a:lnTo>
                    <a:pt x="18070" y="0"/>
                  </a:lnTo>
                  <a:lnTo>
                    <a:pt x="11034" y="1420"/>
                  </a:lnTo>
                  <a:lnTo>
                    <a:pt x="5291" y="5295"/>
                  </a:lnTo>
                  <a:lnTo>
                    <a:pt x="1419" y="11042"/>
                  </a:lnTo>
                  <a:lnTo>
                    <a:pt x="0" y="18080"/>
                  </a:lnTo>
                  <a:lnTo>
                    <a:pt x="0" y="329379"/>
                  </a:lnTo>
                  <a:lnTo>
                    <a:pt x="1419" y="336421"/>
                  </a:lnTo>
                  <a:lnTo>
                    <a:pt x="5291" y="342170"/>
                  </a:lnTo>
                  <a:lnTo>
                    <a:pt x="11034" y="346046"/>
                  </a:lnTo>
                  <a:lnTo>
                    <a:pt x="18070" y="347466"/>
                  </a:lnTo>
                  <a:lnTo>
                    <a:pt x="329461" y="347466"/>
                  </a:lnTo>
                  <a:lnTo>
                    <a:pt x="336497" y="346046"/>
                  </a:lnTo>
                  <a:lnTo>
                    <a:pt x="342242" y="342170"/>
                  </a:lnTo>
                  <a:lnTo>
                    <a:pt x="346115" y="336421"/>
                  </a:lnTo>
                  <a:lnTo>
                    <a:pt x="347535" y="329379"/>
                  </a:lnTo>
                  <a:lnTo>
                    <a:pt x="347535" y="18080"/>
                  </a:lnTo>
                  <a:lnTo>
                    <a:pt x="346115" y="11042"/>
                  </a:lnTo>
                  <a:lnTo>
                    <a:pt x="342242" y="5295"/>
                  </a:lnTo>
                  <a:lnTo>
                    <a:pt x="336497" y="1420"/>
                  </a:lnTo>
                  <a:lnTo>
                    <a:pt x="329461" y="0"/>
                  </a:lnTo>
                  <a:close/>
                </a:path>
              </a:pathLst>
            </a:custGeom>
            <a:solidFill>
              <a:srgbClr val="00AFD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18" name="object 118"/>
            <p:cNvPicPr/>
            <p:nvPr/>
          </p:nvPicPr>
          <p:blipFill>
            <a:blip r:embed="rId109" cstate="print"/>
            <a:stretch>
              <a:fillRect/>
            </a:stretch>
          </p:blipFill>
          <p:spPr>
            <a:xfrm>
              <a:off x="487012" y="1977578"/>
              <a:ext cx="238434" cy="148032"/>
            </a:xfrm>
            <a:prstGeom prst="rect">
              <a:avLst/>
            </a:prstGeom>
          </p:spPr>
        </p:pic>
        <p:sp>
          <p:nvSpPr>
            <p:cNvPr id="119" name="object 119"/>
            <p:cNvSpPr/>
            <p:nvPr/>
          </p:nvSpPr>
          <p:spPr>
            <a:xfrm>
              <a:off x="793776" y="1877682"/>
              <a:ext cx="347980" cy="347980"/>
            </a:xfrm>
            <a:custGeom>
              <a:avLst/>
              <a:gdLst/>
              <a:ahLst/>
              <a:cxnLst/>
              <a:rect l="l" t="t" r="r" b="b"/>
              <a:pathLst>
                <a:path w="347980" h="347980">
                  <a:moveTo>
                    <a:pt x="329463" y="0"/>
                  </a:moveTo>
                  <a:lnTo>
                    <a:pt x="18070" y="0"/>
                  </a:lnTo>
                  <a:lnTo>
                    <a:pt x="11035" y="1420"/>
                  </a:lnTo>
                  <a:lnTo>
                    <a:pt x="5291" y="5293"/>
                  </a:lnTo>
                  <a:lnTo>
                    <a:pt x="1419" y="11039"/>
                  </a:lnTo>
                  <a:lnTo>
                    <a:pt x="0" y="18077"/>
                  </a:lnTo>
                  <a:lnTo>
                    <a:pt x="0" y="329371"/>
                  </a:lnTo>
                  <a:lnTo>
                    <a:pt x="1419" y="336416"/>
                  </a:lnTo>
                  <a:lnTo>
                    <a:pt x="5291" y="342166"/>
                  </a:lnTo>
                  <a:lnTo>
                    <a:pt x="11035" y="346042"/>
                  </a:lnTo>
                  <a:lnTo>
                    <a:pt x="18070" y="347463"/>
                  </a:lnTo>
                  <a:lnTo>
                    <a:pt x="329463" y="347463"/>
                  </a:lnTo>
                  <a:lnTo>
                    <a:pt x="336499" y="346042"/>
                  </a:lnTo>
                  <a:lnTo>
                    <a:pt x="342244" y="342166"/>
                  </a:lnTo>
                  <a:lnTo>
                    <a:pt x="346117" y="336416"/>
                  </a:lnTo>
                  <a:lnTo>
                    <a:pt x="347537" y="329371"/>
                  </a:lnTo>
                  <a:lnTo>
                    <a:pt x="347537" y="18077"/>
                  </a:lnTo>
                  <a:lnTo>
                    <a:pt x="346117" y="11039"/>
                  </a:lnTo>
                  <a:lnTo>
                    <a:pt x="342244" y="5293"/>
                  </a:lnTo>
                  <a:lnTo>
                    <a:pt x="336499" y="1420"/>
                  </a:lnTo>
                  <a:lnTo>
                    <a:pt x="329463" y="0"/>
                  </a:lnTo>
                  <a:close/>
                </a:path>
              </a:pathLst>
            </a:custGeom>
            <a:solidFill>
              <a:srgbClr val="00457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0" name="object 120"/>
            <p:cNvSpPr/>
            <p:nvPr/>
          </p:nvSpPr>
          <p:spPr>
            <a:xfrm>
              <a:off x="828535" y="2024265"/>
              <a:ext cx="278130" cy="51435"/>
            </a:xfrm>
            <a:custGeom>
              <a:avLst/>
              <a:gdLst/>
              <a:ahLst/>
              <a:cxnLst/>
              <a:rect l="l" t="t" r="r" b="b"/>
              <a:pathLst>
                <a:path w="278130" h="51435">
                  <a:moveTo>
                    <a:pt x="52984" y="44310"/>
                  </a:moveTo>
                  <a:lnTo>
                    <a:pt x="48793" y="43230"/>
                  </a:lnTo>
                  <a:lnTo>
                    <a:pt x="43078" y="38773"/>
                  </a:lnTo>
                  <a:lnTo>
                    <a:pt x="39941" y="34874"/>
                  </a:lnTo>
                  <a:lnTo>
                    <a:pt x="48374" y="34874"/>
                  </a:lnTo>
                  <a:lnTo>
                    <a:pt x="48958" y="34277"/>
                  </a:lnTo>
                  <a:lnTo>
                    <a:pt x="49123" y="34099"/>
                  </a:lnTo>
                  <a:lnTo>
                    <a:pt x="49149" y="29845"/>
                  </a:lnTo>
                  <a:lnTo>
                    <a:pt x="49149" y="25819"/>
                  </a:lnTo>
                  <a:lnTo>
                    <a:pt x="49149" y="21158"/>
                  </a:lnTo>
                  <a:lnTo>
                    <a:pt x="49149" y="17487"/>
                  </a:lnTo>
                  <a:lnTo>
                    <a:pt x="49149" y="13233"/>
                  </a:lnTo>
                  <a:lnTo>
                    <a:pt x="48412" y="12471"/>
                  </a:lnTo>
                  <a:lnTo>
                    <a:pt x="42075" y="12458"/>
                  </a:lnTo>
                  <a:lnTo>
                    <a:pt x="42075" y="17487"/>
                  </a:lnTo>
                  <a:lnTo>
                    <a:pt x="42075" y="21158"/>
                  </a:lnTo>
                  <a:lnTo>
                    <a:pt x="42075" y="25819"/>
                  </a:lnTo>
                  <a:lnTo>
                    <a:pt x="42075" y="29845"/>
                  </a:lnTo>
                  <a:lnTo>
                    <a:pt x="30200" y="29845"/>
                  </a:lnTo>
                  <a:lnTo>
                    <a:pt x="30200" y="25819"/>
                  </a:lnTo>
                  <a:lnTo>
                    <a:pt x="42075" y="25819"/>
                  </a:lnTo>
                  <a:lnTo>
                    <a:pt x="42075" y="21158"/>
                  </a:lnTo>
                  <a:lnTo>
                    <a:pt x="30200" y="21158"/>
                  </a:lnTo>
                  <a:lnTo>
                    <a:pt x="30200" y="17487"/>
                  </a:lnTo>
                  <a:lnTo>
                    <a:pt x="42075" y="17487"/>
                  </a:lnTo>
                  <a:lnTo>
                    <a:pt x="42075" y="12458"/>
                  </a:lnTo>
                  <a:lnTo>
                    <a:pt x="30200" y="12433"/>
                  </a:lnTo>
                  <a:lnTo>
                    <a:pt x="30200" y="9029"/>
                  </a:lnTo>
                  <a:lnTo>
                    <a:pt x="52946" y="9029"/>
                  </a:lnTo>
                  <a:lnTo>
                    <a:pt x="52946" y="3771"/>
                  </a:lnTo>
                  <a:lnTo>
                    <a:pt x="37033" y="3771"/>
                  </a:lnTo>
                  <a:lnTo>
                    <a:pt x="30200" y="3771"/>
                  </a:lnTo>
                  <a:lnTo>
                    <a:pt x="30200" y="0"/>
                  </a:lnTo>
                  <a:lnTo>
                    <a:pt x="22745" y="0"/>
                  </a:lnTo>
                  <a:lnTo>
                    <a:pt x="22745" y="3771"/>
                  </a:lnTo>
                  <a:lnTo>
                    <a:pt x="12" y="3759"/>
                  </a:lnTo>
                  <a:lnTo>
                    <a:pt x="12" y="9029"/>
                  </a:lnTo>
                  <a:lnTo>
                    <a:pt x="22745" y="9029"/>
                  </a:lnTo>
                  <a:lnTo>
                    <a:pt x="22745" y="12433"/>
                  </a:lnTo>
                  <a:lnTo>
                    <a:pt x="22745" y="17487"/>
                  </a:lnTo>
                  <a:lnTo>
                    <a:pt x="22745" y="21158"/>
                  </a:lnTo>
                  <a:lnTo>
                    <a:pt x="22745" y="25819"/>
                  </a:lnTo>
                  <a:lnTo>
                    <a:pt x="22745" y="29845"/>
                  </a:lnTo>
                  <a:lnTo>
                    <a:pt x="10858" y="29845"/>
                  </a:lnTo>
                  <a:lnTo>
                    <a:pt x="10858" y="25819"/>
                  </a:lnTo>
                  <a:lnTo>
                    <a:pt x="22745" y="25819"/>
                  </a:lnTo>
                  <a:lnTo>
                    <a:pt x="22745" y="21158"/>
                  </a:lnTo>
                  <a:lnTo>
                    <a:pt x="10858" y="21158"/>
                  </a:lnTo>
                  <a:lnTo>
                    <a:pt x="10858" y="17487"/>
                  </a:lnTo>
                  <a:lnTo>
                    <a:pt x="22745" y="17487"/>
                  </a:lnTo>
                  <a:lnTo>
                    <a:pt x="22745" y="12433"/>
                  </a:lnTo>
                  <a:lnTo>
                    <a:pt x="4622" y="12471"/>
                  </a:lnTo>
                  <a:lnTo>
                    <a:pt x="3886" y="13233"/>
                  </a:lnTo>
                  <a:lnTo>
                    <a:pt x="3848" y="34099"/>
                  </a:lnTo>
                  <a:lnTo>
                    <a:pt x="4610" y="34899"/>
                  </a:lnTo>
                  <a:lnTo>
                    <a:pt x="13004" y="34899"/>
                  </a:lnTo>
                  <a:lnTo>
                    <a:pt x="9880" y="38798"/>
                  </a:lnTo>
                  <a:lnTo>
                    <a:pt x="4191" y="43230"/>
                  </a:lnTo>
                  <a:lnTo>
                    <a:pt x="0" y="44310"/>
                  </a:lnTo>
                  <a:lnTo>
                    <a:pt x="0" y="50126"/>
                  </a:lnTo>
                  <a:lnTo>
                    <a:pt x="22745" y="34277"/>
                  </a:lnTo>
                  <a:lnTo>
                    <a:pt x="22745" y="50914"/>
                  </a:lnTo>
                  <a:lnTo>
                    <a:pt x="30200" y="50914"/>
                  </a:lnTo>
                  <a:lnTo>
                    <a:pt x="30200" y="34277"/>
                  </a:lnTo>
                  <a:lnTo>
                    <a:pt x="33959" y="39509"/>
                  </a:lnTo>
                  <a:lnTo>
                    <a:pt x="39344" y="44196"/>
                  </a:lnTo>
                  <a:lnTo>
                    <a:pt x="45859" y="47891"/>
                  </a:lnTo>
                  <a:lnTo>
                    <a:pt x="52984" y="50126"/>
                  </a:lnTo>
                  <a:lnTo>
                    <a:pt x="52984" y="44310"/>
                  </a:lnTo>
                  <a:close/>
                </a:path>
                <a:path w="278130" h="51435">
                  <a:moveTo>
                    <a:pt x="80391" y="36144"/>
                  </a:moveTo>
                  <a:lnTo>
                    <a:pt x="71843" y="36144"/>
                  </a:lnTo>
                  <a:lnTo>
                    <a:pt x="70116" y="39624"/>
                  </a:lnTo>
                  <a:lnTo>
                    <a:pt x="66078" y="43268"/>
                  </a:lnTo>
                  <a:lnTo>
                    <a:pt x="62560" y="44297"/>
                  </a:lnTo>
                  <a:lnTo>
                    <a:pt x="62560" y="50126"/>
                  </a:lnTo>
                  <a:lnTo>
                    <a:pt x="71932" y="48945"/>
                  </a:lnTo>
                  <a:lnTo>
                    <a:pt x="78587" y="41935"/>
                  </a:lnTo>
                  <a:lnTo>
                    <a:pt x="80391" y="36144"/>
                  </a:lnTo>
                  <a:close/>
                </a:path>
                <a:path w="278130" h="51435">
                  <a:moveTo>
                    <a:pt x="110591" y="19151"/>
                  </a:moveTo>
                  <a:lnTo>
                    <a:pt x="110528" y="14478"/>
                  </a:lnTo>
                  <a:lnTo>
                    <a:pt x="109804" y="13716"/>
                  </a:lnTo>
                  <a:lnTo>
                    <a:pt x="103060" y="13728"/>
                  </a:lnTo>
                  <a:lnTo>
                    <a:pt x="103060" y="19151"/>
                  </a:lnTo>
                  <a:lnTo>
                    <a:pt x="103060" y="27000"/>
                  </a:lnTo>
                  <a:lnTo>
                    <a:pt x="74980" y="27000"/>
                  </a:lnTo>
                  <a:lnTo>
                    <a:pt x="74955" y="19151"/>
                  </a:lnTo>
                  <a:lnTo>
                    <a:pt x="103060" y="19151"/>
                  </a:lnTo>
                  <a:lnTo>
                    <a:pt x="103060" y="13728"/>
                  </a:lnTo>
                  <a:lnTo>
                    <a:pt x="69342" y="13728"/>
                  </a:lnTo>
                  <a:lnTo>
                    <a:pt x="68186" y="13728"/>
                  </a:lnTo>
                  <a:lnTo>
                    <a:pt x="67449" y="14478"/>
                  </a:lnTo>
                  <a:lnTo>
                    <a:pt x="67475" y="31673"/>
                  </a:lnTo>
                  <a:lnTo>
                    <a:pt x="68186" y="32423"/>
                  </a:lnTo>
                  <a:lnTo>
                    <a:pt x="85318" y="32435"/>
                  </a:lnTo>
                  <a:lnTo>
                    <a:pt x="85305" y="44704"/>
                  </a:lnTo>
                  <a:lnTo>
                    <a:pt x="79921" y="44704"/>
                  </a:lnTo>
                  <a:lnTo>
                    <a:pt x="79921" y="50736"/>
                  </a:lnTo>
                  <a:lnTo>
                    <a:pt x="92786" y="50749"/>
                  </a:lnTo>
                  <a:lnTo>
                    <a:pt x="92773" y="32448"/>
                  </a:lnTo>
                  <a:lnTo>
                    <a:pt x="109791" y="32448"/>
                  </a:lnTo>
                  <a:lnTo>
                    <a:pt x="110591" y="31673"/>
                  </a:lnTo>
                  <a:lnTo>
                    <a:pt x="110591" y="27000"/>
                  </a:lnTo>
                  <a:lnTo>
                    <a:pt x="110591" y="19151"/>
                  </a:lnTo>
                  <a:close/>
                </a:path>
                <a:path w="278130" h="51435">
                  <a:moveTo>
                    <a:pt x="115531" y="44297"/>
                  </a:moveTo>
                  <a:lnTo>
                    <a:pt x="112128" y="43345"/>
                  </a:lnTo>
                  <a:lnTo>
                    <a:pt x="108000" y="39712"/>
                  </a:lnTo>
                  <a:lnTo>
                    <a:pt x="106222" y="36144"/>
                  </a:lnTo>
                  <a:lnTo>
                    <a:pt x="97713" y="36144"/>
                  </a:lnTo>
                  <a:lnTo>
                    <a:pt x="99529" y="41935"/>
                  </a:lnTo>
                  <a:lnTo>
                    <a:pt x="106146" y="48945"/>
                  </a:lnTo>
                  <a:lnTo>
                    <a:pt x="115531" y="50126"/>
                  </a:lnTo>
                  <a:lnTo>
                    <a:pt x="115531" y="44297"/>
                  </a:lnTo>
                  <a:close/>
                </a:path>
                <a:path w="278130" h="51435">
                  <a:moveTo>
                    <a:pt x="115531" y="3759"/>
                  </a:moveTo>
                  <a:lnTo>
                    <a:pt x="92760" y="3771"/>
                  </a:lnTo>
                  <a:lnTo>
                    <a:pt x="92760" y="0"/>
                  </a:lnTo>
                  <a:lnTo>
                    <a:pt x="85318" y="0"/>
                  </a:lnTo>
                  <a:lnTo>
                    <a:pt x="85318" y="3733"/>
                  </a:lnTo>
                  <a:lnTo>
                    <a:pt x="62534" y="3759"/>
                  </a:lnTo>
                  <a:lnTo>
                    <a:pt x="62534" y="9499"/>
                  </a:lnTo>
                  <a:lnTo>
                    <a:pt x="115531" y="9499"/>
                  </a:lnTo>
                  <a:lnTo>
                    <a:pt x="115531" y="3759"/>
                  </a:lnTo>
                  <a:close/>
                </a:path>
                <a:path w="278130" h="51435">
                  <a:moveTo>
                    <a:pt x="169481" y="29464"/>
                  </a:moveTo>
                  <a:lnTo>
                    <a:pt x="159486" y="24142"/>
                  </a:lnTo>
                  <a:lnTo>
                    <a:pt x="163131" y="17233"/>
                  </a:lnTo>
                  <a:lnTo>
                    <a:pt x="165557" y="9512"/>
                  </a:lnTo>
                  <a:lnTo>
                    <a:pt x="166662" y="1549"/>
                  </a:lnTo>
                  <a:lnTo>
                    <a:pt x="157035" y="1498"/>
                  </a:lnTo>
                  <a:lnTo>
                    <a:pt x="156019" y="8343"/>
                  </a:lnTo>
                  <a:lnTo>
                    <a:pt x="154152" y="14579"/>
                  </a:lnTo>
                  <a:lnTo>
                    <a:pt x="151523" y="20066"/>
                  </a:lnTo>
                  <a:lnTo>
                    <a:pt x="145453" y="17119"/>
                  </a:lnTo>
                  <a:lnTo>
                    <a:pt x="139293" y="14236"/>
                  </a:lnTo>
                  <a:lnTo>
                    <a:pt x="133261" y="11531"/>
                  </a:lnTo>
                  <a:lnTo>
                    <a:pt x="127596" y="9131"/>
                  </a:lnTo>
                  <a:lnTo>
                    <a:pt x="127596" y="16205"/>
                  </a:lnTo>
                  <a:lnTo>
                    <a:pt x="133934" y="18859"/>
                  </a:lnTo>
                  <a:lnTo>
                    <a:pt x="141071" y="22847"/>
                  </a:lnTo>
                  <a:lnTo>
                    <a:pt x="147929" y="26416"/>
                  </a:lnTo>
                  <a:lnTo>
                    <a:pt x="143421" y="32156"/>
                  </a:lnTo>
                  <a:lnTo>
                    <a:pt x="137833" y="37058"/>
                  </a:lnTo>
                  <a:lnTo>
                    <a:pt x="131470" y="40868"/>
                  </a:lnTo>
                  <a:lnTo>
                    <a:pt x="124650" y="43319"/>
                  </a:lnTo>
                  <a:lnTo>
                    <a:pt x="124625" y="49606"/>
                  </a:lnTo>
                  <a:lnTo>
                    <a:pt x="133959" y="47561"/>
                  </a:lnTo>
                  <a:lnTo>
                    <a:pt x="142227" y="43586"/>
                  </a:lnTo>
                  <a:lnTo>
                    <a:pt x="149402" y="37871"/>
                  </a:lnTo>
                  <a:lnTo>
                    <a:pt x="155498" y="30657"/>
                  </a:lnTo>
                  <a:lnTo>
                    <a:pt x="169481" y="38328"/>
                  </a:lnTo>
                  <a:lnTo>
                    <a:pt x="169481" y="29464"/>
                  </a:lnTo>
                  <a:close/>
                </a:path>
                <a:path w="278130" h="51435">
                  <a:moveTo>
                    <a:pt x="223735" y="24206"/>
                  </a:moveTo>
                  <a:lnTo>
                    <a:pt x="217576" y="22364"/>
                  </a:lnTo>
                  <a:lnTo>
                    <a:pt x="209842" y="20294"/>
                  </a:lnTo>
                  <a:lnTo>
                    <a:pt x="201434" y="18237"/>
                  </a:lnTo>
                  <a:lnTo>
                    <a:pt x="193306" y="16446"/>
                  </a:lnTo>
                  <a:lnTo>
                    <a:pt x="193344" y="1562"/>
                  </a:lnTo>
                  <a:lnTo>
                    <a:pt x="184213" y="1562"/>
                  </a:lnTo>
                  <a:lnTo>
                    <a:pt x="184213" y="49339"/>
                  </a:lnTo>
                  <a:lnTo>
                    <a:pt x="193370" y="49339"/>
                  </a:lnTo>
                  <a:lnTo>
                    <a:pt x="193370" y="24460"/>
                  </a:lnTo>
                  <a:lnTo>
                    <a:pt x="201015" y="25933"/>
                  </a:lnTo>
                  <a:lnTo>
                    <a:pt x="209016" y="27609"/>
                  </a:lnTo>
                  <a:lnTo>
                    <a:pt x="216789" y="29349"/>
                  </a:lnTo>
                  <a:lnTo>
                    <a:pt x="223735" y="31076"/>
                  </a:lnTo>
                  <a:lnTo>
                    <a:pt x="223735" y="24206"/>
                  </a:lnTo>
                  <a:close/>
                </a:path>
                <a:path w="278130" h="51435">
                  <a:moveTo>
                    <a:pt x="278003" y="4876"/>
                  </a:moveTo>
                  <a:lnTo>
                    <a:pt x="276771" y="3581"/>
                  </a:lnTo>
                  <a:lnTo>
                    <a:pt x="269544" y="3581"/>
                  </a:lnTo>
                  <a:lnTo>
                    <a:pt x="269544" y="10464"/>
                  </a:lnTo>
                  <a:lnTo>
                    <a:pt x="269532" y="40754"/>
                  </a:lnTo>
                  <a:lnTo>
                    <a:pt x="240906" y="40754"/>
                  </a:lnTo>
                  <a:lnTo>
                    <a:pt x="240906" y="10464"/>
                  </a:lnTo>
                  <a:lnTo>
                    <a:pt x="269544" y="10464"/>
                  </a:lnTo>
                  <a:lnTo>
                    <a:pt x="269544" y="3581"/>
                  </a:lnTo>
                  <a:lnTo>
                    <a:pt x="233654" y="3581"/>
                  </a:lnTo>
                  <a:lnTo>
                    <a:pt x="232422" y="4876"/>
                  </a:lnTo>
                  <a:lnTo>
                    <a:pt x="232422" y="46380"/>
                  </a:lnTo>
                  <a:lnTo>
                    <a:pt x="233654" y="47675"/>
                  </a:lnTo>
                  <a:lnTo>
                    <a:pt x="276771" y="47675"/>
                  </a:lnTo>
                  <a:lnTo>
                    <a:pt x="278003" y="46380"/>
                  </a:lnTo>
                  <a:lnTo>
                    <a:pt x="278003" y="40754"/>
                  </a:lnTo>
                  <a:lnTo>
                    <a:pt x="278003" y="10464"/>
                  </a:lnTo>
                  <a:lnTo>
                    <a:pt x="278003" y="4876"/>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pic>
        <p:nvPicPr>
          <p:cNvPr id="121" name="object 121"/>
          <p:cNvPicPr/>
          <p:nvPr/>
        </p:nvPicPr>
        <p:blipFill>
          <a:blip r:embed="rId110" cstate="print"/>
          <a:stretch>
            <a:fillRect/>
          </a:stretch>
        </p:blipFill>
        <p:spPr>
          <a:xfrm>
            <a:off x="4180700" y="1950413"/>
            <a:ext cx="1383131" cy="199785"/>
          </a:xfrm>
          <a:prstGeom prst="rect">
            <a:avLst/>
          </a:prstGeom>
        </p:spPr>
      </p:pic>
      <p:pic>
        <p:nvPicPr>
          <p:cNvPr id="122" name="object 122"/>
          <p:cNvPicPr/>
          <p:nvPr/>
        </p:nvPicPr>
        <p:blipFill>
          <a:blip r:embed="rId111" cstate="print"/>
          <a:stretch>
            <a:fillRect/>
          </a:stretch>
        </p:blipFill>
        <p:spPr>
          <a:xfrm>
            <a:off x="5613429" y="5964197"/>
            <a:ext cx="1223629" cy="259265"/>
          </a:xfrm>
          <a:prstGeom prst="rect">
            <a:avLst/>
          </a:prstGeom>
        </p:spPr>
      </p:pic>
      <p:grpSp>
        <p:nvGrpSpPr>
          <p:cNvPr id="123" name="object 123"/>
          <p:cNvGrpSpPr/>
          <p:nvPr/>
        </p:nvGrpSpPr>
        <p:grpSpPr>
          <a:xfrm>
            <a:off x="10101314" y="1416579"/>
            <a:ext cx="280670" cy="315595"/>
            <a:chOff x="10101314" y="1416579"/>
            <a:chExt cx="280670" cy="315595"/>
          </a:xfrm>
        </p:grpSpPr>
        <p:pic>
          <p:nvPicPr>
            <p:cNvPr id="124" name="object 124"/>
            <p:cNvPicPr/>
            <p:nvPr/>
          </p:nvPicPr>
          <p:blipFill>
            <a:blip r:embed="rId112" cstate="print"/>
            <a:stretch>
              <a:fillRect/>
            </a:stretch>
          </p:blipFill>
          <p:spPr>
            <a:xfrm>
              <a:off x="10101314" y="1704728"/>
              <a:ext cx="280602" cy="26840"/>
            </a:xfrm>
            <a:prstGeom prst="rect">
              <a:avLst/>
            </a:prstGeom>
          </p:spPr>
        </p:pic>
        <p:pic>
          <p:nvPicPr>
            <p:cNvPr id="125" name="object 125"/>
            <p:cNvPicPr/>
            <p:nvPr/>
          </p:nvPicPr>
          <p:blipFill>
            <a:blip r:embed="rId113" cstate="print"/>
            <a:stretch>
              <a:fillRect/>
            </a:stretch>
          </p:blipFill>
          <p:spPr>
            <a:xfrm>
              <a:off x="10105450" y="1416579"/>
              <a:ext cx="272403" cy="270645"/>
            </a:xfrm>
            <a:prstGeom prst="rect">
              <a:avLst/>
            </a:prstGeom>
          </p:spPr>
        </p:pic>
      </p:grpSp>
      <p:pic>
        <p:nvPicPr>
          <p:cNvPr id="126" name="object 126"/>
          <p:cNvPicPr/>
          <p:nvPr/>
        </p:nvPicPr>
        <p:blipFill>
          <a:blip r:embed="rId114" cstate="print"/>
          <a:stretch>
            <a:fillRect/>
          </a:stretch>
        </p:blipFill>
        <p:spPr>
          <a:xfrm>
            <a:off x="10429481" y="1474053"/>
            <a:ext cx="1098316" cy="160392"/>
          </a:xfrm>
          <a:prstGeom prst="rect">
            <a:avLst/>
          </a:prstGeom>
        </p:spPr>
      </p:pic>
      <p:pic>
        <p:nvPicPr>
          <p:cNvPr id="127" name="object 127"/>
          <p:cNvPicPr/>
          <p:nvPr/>
        </p:nvPicPr>
        <p:blipFill>
          <a:blip r:embed="rId115" cstate="print"/>
          <a:stretch>
            <a:fillRect/>
          </a:stretch>
        </p:blipFill>
        <p:spPr>
          <a:xfrm>
            <a:off x="8536806" y="2257628"/>
            <a:ext cx="730801" cy="597792"/>
          </a:xfrm>
          <a:prstGeom prst="rect">
            <a:avLst/>
          </a:prstGeom>
        </p:spPr>
      </p:pic>
      <p:pic>
        <p:nvPicPr>
          <p:cNvPr id="128" name="object 128"/>
          <p:cNvPicPr/>
          <p:nvPr/>
        </p:nvPicPr>
        <p:blipFill>
          <a:blip r:embed="rId116" cstate="print"/>
          <a:stretch>
            <a:fillRect/>
          </a:stretch>
        </p:blipFill>
        <p:spPr>
          <a:xfrm>
            <a:off x="7538639" y="3418604"/>
            <a:ext cx="1161273" cy="333060"/>
          </a:xfrm>
          <a:prstGeom prst="rect">
            <a:avLst/>
          </a:prstGeom>
        </p:spPr>
      </p:pic>
      <p:pic>
        <p:nvPicPr>
          <p:cNvPr id="129" name="object 129"/>
          <p:cNvPicPr/>
          <p:nvPr/>
        </p:nvPicPr>
        <p:blipFill>
          <a:blip r:embed="rId117" cstate="print"/>
          <a:stretch>
            <a:fillRect/>
          </a:stretch>
        </p:blipFill>
        <p:spPr>
          <a:xfrm>
            <a:off x="10091043" y="4933347"/>
            <a:ext cx="1002439" cy="326720"/>
          </a:xfrm>
          <a:prstGeom prst="rect">
            <a:avLst/>
          </a:prstGeom>
        </p:spPr>
      </p:pic>
      <p:pic>
        <p:nvPicPr>
          <p:cNvPr id="130" name="object 130"/>
          <p:cNvPicPr/>
          <p:nvPr/>
        </p:nvPicPr>
        <p:blipFill>
          <a:blip r:embed="rId118" cstate="print"/>
          <a:stretch>
            <a:fillRect/>
          </a:stretch>
        </p:blipFill>
        <p:spPr>
          <a:xfrm>
            <a:off x="9345242" y="5960667"/>
            <a:ext cx="1657623" cy="318495"/>
          </a:xfrm>
          <a:prstGeom prst="rect">
            <a:avLst/>
          </a:prstGeom>
        </p:spPr>
      </p:pic>
      <p:pic>
        <p:nvPicPr>
          <p:cNvPr id="131" name="object 131"/>
          <p:cNvPicPr/>
          <p:nvPr/>
        </p:nvPicPr>
        <p:blipFill>
          <a:blip r:embed="rId119" cstate="print"/>
          <a:stretch>
            <a:fillRect/>
          </a:stretch>
        </p:blipFill>
        <p:spPr>
          <a:xfrm>
            <a:off x="5783961" y="8028483"/>
            <a:ext cx="1228174" cy="277527"/>
          </a:xfrm>
          <a:prstGeom prst="rect">
            <a:avLst/>
          </a:prstGeom>
        </p:spPr>
      </p:pic>
      <p:pic>
        <p:nvPicPr>
          <p:cNvPr id="132" name="object 132"/>
          <p:cNvPicPr/>
          <p:nvPr/>
        </p:nvPicPr>
        <p:blipFill>
          <a:blip r:embed="rId120" cstate="print"/>
          <a:stretch>
            <a:fillRect/>
          </a:stretch>
        </p:blipFill>
        <p:spPr>
          <a:xfrm>
            <a:off x="399762" y="6019866"/>
            <a:ext cx="1036145" cy="187037"/>
          </a:xfrm>
          <a:prstGeom prst="rect">
            <a:avLst/>
          </a:prstGeom>
        </p:spPr>
      </p:pic>
      <p:pic>
        <p:nvPicPr>
          <p:cNvPr id="133" name="object 133"/>
          <p:cNvPicPr/>
          <p:nvPr/>
        </p:nvPicPr>
        <p:blipFill>
          <a:blip r:embed="rId121" cstate="print"/>
          <a:stretch>
            <a:fillRect/>
          </a:stretch>
        </p:blipFill>
        <p:spPr>
          <a:xfrm>
            <a:off x="3709882" y="6503606"/>
            <a:ext cx="1510927" cy="234733"/>
          </a:xfrm>
          <a:prstGeom prst="rect">
            <a:avLst/>
          </a:prstGeom>
        </p:spPr>
      </p:pic>
      <p:pic>
        <p:nvPicPr>
          <p:cNvPr id="134" name="object 134"/>
          <p:cNvPicPr/>
          <p:nvPr/>
        </p:nvPicPr>
        <p:blipFill>
          <a:blip r:embed="rId122" cstate="print"/>
          <a:stretch>
            <a:fillRect/>
          </a:stretch>
        </p:blipFill>
        <p:spPr>
          <a:xfrm>
            <a:off x="8417123" y="6397370"/>
            <a:ext cx="1286638" cy="432203"/>
          </a:xfrm>
          <a:prstGeom prst="rect">
            <a:avLst/>
          </a:prstGeom>
        </p:spPr>
      </p:pic>
      <p:pic>
        <p:nvPicPr>
          <p:cNvPr id="135" name="object 135"/>
          <p:cNvPicPr/>
          <p:nvPr/>
        </p:nvPicPr>
        <p:blipFill>
          <a:blip r:embed="rId123" cstate="print"/>
          <a:stretch>
            <a:fillRect/>
          </a:stretch>
        </p:blipFill>
        <p:spPr>
          <a:xfrm>
            <a:off x="7288410" y="5852382"/>
            <a:ext cx="1613230" cy="481728"/>
          </a:xfrm>
          <a:prstGeom prst="rect">
            <a:avLst/>
          </a:prstGeom>
        </p:spPr>
      </p:pic>
      <p:pic>
        <p:nvPicPr>
          <p:cNvPr id="136" name="object 136"/>
          <p:cNvPicPr/>
          <p:nvPr/>
        </p:nvPicPr>
        <p:blipFill>
          <a:blip r:embed="rId124" cstate="print"/>
          <a:stretch>
            <a:fillRect/>
          </a:stretch>
        </p:blipFill>
        <p:spPr>
          <a:xfrm>
            <a:off x="8966910" y="8464232"/>
            <a:ext cx="770153" cy="412610"/>
          </a:xfrm>
          <a:prstGeom prst="rect">
            <a:avLst/>
          </a:prstGeom>
        </p:spPr>
      </p:pic>
      <p:pic>
        <p:nvPicPr>
          <p:cNvPr id="137" name="object 137"/>
          <p:cNvPicPr/>
          <p:nvPr/>
        </p:nvPicPr>
        <p:blipFill>
          <a:blip r:embed="rId125" cstate="print"/>
          <a:stretch>
            <a:fillRect/>
          </a:stretch>
        </p:blipFill>
        <p:spPr>
          <a:xfrm>
            <a:off x="1780166" y="4997036"/>
            <a:ext cx="1181413" cy="201141"/>
          </a:xfrm>
          <a:prstGeom prst="rect">
            <a:avLst/>
          </a:prstGeom>
        </p:spPr>
      </p:pic>
      <p:pic>
        <p:nvPicPr>
          <p:cNvPr id="138" name="object 138"/>
          <p:cNvPicPr/>
          <p:nvPr/>
        </p:nvPicPr>
        <p:blipFill>
          <a:blip r:embed="rId126" cstate="print"/>
          <a:stretch>
            <a:fillRect/>
          </a:stretch>
        </p:blipFill>
        <p:spPr>
          <a:xfrm>
            <a:off x="5815182" y="1830891"/>
            <a:ext cx="466385" cy="396146"/>
          </a:xfrm>
          <a:prstGeom prst="rect">
            <a:avLst/>
          </a:prstGeom>
        </p:spPr>
      </p:pic>
      <p:pic>
        <p:nvPicPr>
          <p:cNvPr id="139" name="object 139"/>
          <p:cNvPicPr/>
          <p:nvPr/>
        </p:nvPicPr>
        <p:blipFill>
          <a:blip r:embed="rId127" cstate="print"/>
          <a:stretch>
            <a:fillRect/>
          </a:stretch>
        </p:blipFill>
        <p:spPr>
          <a:xfrm>
            <a:off x="6369797" y="3939176"/>
            <a:ext cx="688714" cy="329100"/>
          </a:xfrm>
          <a:prstGeom prst="rect">
            <a:avLst/>
          </a:prstGeom>
        </p:spPr>
      </p:pic>
      <p:pic>
        <p:nvPicPr>
          <p:cNvPr id="140" name="object 140"/>
          <p:cNvPicPr/>
          <p:nvPr/>
        </p:nvPicPr>
        <p:blipFill>
          <a:blip r:embed="rId128" cstate="print"/>
          <a:stretch>
            <a:fillRect/>
          </a:stretch>
        </p:blipFill>
        <p:spPr>
          <a:xfrm>
            <a:off x="377488" y="8465942"/>
            <a:ext cx="1267072" cy="496692"/>
          </a:xfrm>
          <a:prstGeom prst="rect">
            <a:avLst/>
          </a:prstGeom>
        </p:spPr>
      </p:pic>
      <p:pic>
        <p:nvPicPr>
          <p:cNvPr id="141" name="object 141"/>
          <p:cNvPicPr/>
          <p:nvPr/>
        </p:nvPicPr>
        <p:blipFill>
          <a:blip r:embed="rId129" cstate="print"/>
          <a:stretch>
            <a:fillRect/>
          </a:stretch>
        </p:blipFill>
        <p:spPr>
          <a:xfrm>
            <a:off x="333134" y="3909133"/>
            <a:ext cx="988929" cy="376995"/>
          </a:xfrm>
          <a:prstGeom prst="rect">
            <a:avLst/>
          </a:prstGeom>
        </p:spPr>
      </p:pic>
      <p:pic>
        <p:nvPicPr>
          <p:cNvPr id="142" name="object 142"/>
          <p:cNvPicPr/>
          <p:nvPr/>
        </p:nvPicPr>
        <p:blipFill>
          <a:blip r:embed="rId130" cstate="print"/>
          <a:stretch>
            <a:fillRect/>
          </a:stretch>
        </p:blipFill>
        <p:spPr>
          <a:xfrm>
            <a:off x="392603" y="7070987"/>
            <a:ext cx="1574299" cy="167633"/>
          </a:xfrm>
          <a:prstGeom prst="rect">
            <a:avLst/>
          </a:prstGeom>
        </p:spPr>
      </p:pic>
      <p:pic>
        <p:nvPicPr>
          <p:cNvPr id="143" name="object 143"/>
          <p:cNvPicPr/>
          <p:nvPr/>
        </p:nvPicPr>
        <p:blipFill>
          <a:blip r:embed="rId131" cstate="print"/>
          <a:stretch>
            <a:fillRect/>
          </a:stretch>
        </p:blipFill>
        <p:spPr>
          <a:xfrm>
            <a:off x="2880709" y="3990866"/>
            <a:ext cx="1411835" cy="207538"/>
          </a:xfrm>
          <a:prstGeom prst="rect">
            <a:avLst/>
          </a:prstGeom>
        </p:spPr>
      </p:pic>
      <p:pic>
        <p:nvPicPr>
          <p:cNvPr id="144" name="object 144"/>
          <p:cNvPicPr/>
          <p:nvPr/>
        </p:nvPicPr>
        <p:blipFill>
          <a:blip r:embed="rId132" cstate="print"/>
          <a:stretch>
            <a:fillRect/>
          </a:stretch>
        </p:blipFill>
        <p:spPr>
          <a:xfrm>
            <a:off x="4442224" y="3888114"/>
            <a:ext cx="761744" cy="349619"/>
          </a:xfrm>
          <a:prstGeom prst="rect">
            <a:avLst/>
          </a:prstGeom>
        </p:spPr>
      </p:pic>
      <p:pic>
        <p:nvPicPr>
          <p:cNvPr id="145" name="object 145"/>
          <p:cNvPicPr/>
          <p:nvPr/>
        </p:nvPicPr>
        <p:blipFill>
          <a:blip r:embed="rId133" cstate="print"/>
          <a:stretch>
            <a:fillRect/>
          </a:stretch>
        </p:blipFill>
        <p:spPr>
          <a:xfrm>
            <a:off x="5404171" y="3966612"/>
            <a:ext cx="751942" cy="262105"/>
          </a:xfrm>
          <a:prstGeom prst="rect">
            <a:avLst/>
          </a:prstGeom>
        </p:spPr>
      </p:pic>
      <p:pic>
        <p:nvPicPr>
          <p:cNvPr id="146" name="object 146"/>
          <p:cNvPicPr/>
          <p:nvPr/>
        </p:nvPicPr>
        <p:blipFill>
          <a:blip r:embed="rId134" cstate="print"/>
          <a:stretch>
            <a:fillRect/>
          </a:stretch>
        </p:blipFill>
        <p:spPr>
          <a:xfrm>
            <a:off x="1467981" y="3957815"/>
            <a:ext cx="1235313" cy="250825"/>
          </a:xfrm>
          <a:prstGeom prst="rect">
            <a:avLst/>
          </a:prstGeom>
        </p:spPr>
      </p:pic>
      <p:sp>
        <p:nvSpPr>
          <p:cNvPr id="147" name="object 14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6</a:t>
            </a:fld>
            <a:endParaRPr spc="-25" dirty="0">
              <a:ea typeface="Hiragino Kaku Gothic Pro W3" panose="020B0300000000000000" pitchFamily="34" charset="-128"/>
            </a:endParaRPr>
          </a:p>
        </p:txBody>
      </p:sp>
      <p:sp>
        <p:nvSpPr>
          <p:cNvPr id="149" name="object 53">
            <a:extLst>
              <a:ext uri="{FF2B5EF4-FFF2-40B4-BE49-F238E27FC236}">
                <a16:creationId xmlns:a16="http://schemas.microsoft.com/office/drawing/2014/main" id="{15006298-3868-2515-468A-25D5776835C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30676" y="3929482"/>
            <a:ext cx="2588260" cy="2588260"/>
            <a:chOff x="2630676" y="3929482"/>
            <a:chExt cx="2588260" cy="2588260"/>
          </a:xfrm>
        </p:grpSpPr>
        <p:pic>
          <p:nvPicPr>
            <p:cNvPr id="3" name="object 3"/>
            <p:cNvPicPr/>
            <p:nvPr/>
          </p:nvPicPr>
          <p:blipFill>
            <a:blip r:embed="rId2" cstate="print"/>
            <a:stretch>
              <a:fillRect/>
            </a:stretch>
          </p:blipFill>
          <p:spPr>
            <a:xfrm>
              <a:off x="3137162" y="3997920"/>
              <a:ext cx="1588061" cy="1748877"/>
            </a:xfrm>
            <a:prstGeom prst="rect">
              <a:avLst/>
            </a:prstGeom>
          </p:spPr>
        </p:pic>
        <p:sp>
          <p:nvSpPr>
            <p:cNvPr id="4" name="object 4"/>
            <p:cNvSpPr/>
            <p:nvPr/>
          </p:nvSpPr>
          <p:spPr>
            <a:xfrm>
              <a:off x="2675126" y="3973932"/>
              <a:ext cx="2499360" cy="2499360"/>
            </a:xfrm>
            <a:custGeom>
              <a:avLst/>
              <a:gdLst/>
              <a:ahLst/>
              <a:cxnLst/>
              <a:rect l="l" t="t" r="r" b="b"/>
              <a:pathLst>
                <a:path w="2499360" h="2499360">
                  <a:moveTo>
                    <a:pt x="2133399" y="365869"/>
                  </a:moveTo>
                  <a:lnTo>
                    <a:pt x="2166660" y="400406"/>
                  </a:lnTo>
                  <a:lnTo>
                    <a:pt x="2198337" y="435882"/>
                  </a:lnTo>
                  <a:lnTo>
                    <a:pt x="2228430" y="472250"/>
                  </a:lnTo>
                  <a:lnTo>
                    <a:pt x="2256939" y="509465"/>
                  </a:lnTo>
                  <a:lnTo>
                    <a:pt x="2283865" y="547480"/>
                  </a:lnTo>
                  <a:lnTo>
                    <a:pt x="2309206" y="586251"/>
                  </a:lnTo>
                  <a:lnTo>
                    <a:pt x="2332964" y="625732"/>
                  </a:lnTo>
                  <a:lnTo>
                    <a:pt x="2355138" y="665876"/>
                  </a:lnTo>
                  <a:lnTo>
                    <a:pt x="2375728" y="706638"/>
                  </a:lnTo>
                  <a:lnTo>
                    <a:pt x="2394734" y="747972"/>
                  </a:lnTo>
                  <a:lnTo>
                    <a:pt x="2412157" y="789833"/>
                  </a:lnTo>
                  <a:lnTo>
                    <a:pt x="2427995" y="832174"/>
                  </a:lnTo>
                  <a:lnTo>
                    <a:pt x="2442250" y="874950"/>
                  </a:lnTo>
                  <a:lnTo>
                    <a:pt x="2454921" y="918115"/>
                  </a:lnTo>
                  <a:lnTo>
                    <a:pt x="2466008" y="961623"/>
                  </a:lnTo>
                  <a:lnTo>
                    <a:pt x="2475511" y="1005429"/>
                  </a:lnTo>
                  <a:lnTo>
                    <a:pt x="2483430" y="1049487"/>
                  </a:lnTo>
                  <a:lnTo>
                    <a:pt x="2489766" y="1093750"/>
                  </a:lnTo>
                  <a:lnTo>
                    <a:pt x="2494517" y="1138174"/>
                  </a:lnTo>
                  <a:lnTo>
                    <a:pt x="2497685" y="1182712"/>
                  </a:lnTo>
                  <a:lnTo>
                    <a:pt x="2499269" y="1227319"/>
                  </a:lnTo>
                  <a:lnTo>
                    <a:pt x="2499269" y="1271949"/>
                  </a:lnTo>
                  <a:lnTo>
                    <a:pt x="2497685" y="1316556"/>
                  </a:lnTo>
                  <a:lnTo>
                    <a:pt x="2494517" y="1361094"/>
                  </a:lnTo>
                  <a:lnTo>
                    <a:pt x="2489766" y="1405518"/>
                  </a:lnTo>
                  <a:lnTo>
                    <a:pt x="2483430" y="1449781"/>
                  </a:lnTo>
                  <a:lnTo>
                    <a:pt x="2475511" y="1493839"/>
                  </a:lnTo>
                  <a:lnTo>
                    <a:pt x="2466008" y="1537645"/>
                  </a:lnTo>
                  <a:lnTo>
                    <a:pt x="2454921" y="1581153"/>
                  </a:lnTo>
                  <a:lnTo>
                    <a:pt x="2442250" y="1624318"/>
                  </a:lnTo>
                  <a:lnTo>
                    <a:pt x="2427995" y="1667094"/>
                  </a:lnTo>
                  <a:lnTo>
                    <a:pt x="2412157" y="1709435"/>
                  </a:lnTo>
                  <a:lnTo>
                    <a:pt x="2394734" y="1751296"/>
                  </a:lnTo>
                  <a:lnTo>
                    <a:pt x="2375728" y="1792630"/>
                  </a:lnTo>
                  <a:lnTo>
                    <a:pt x="2355138" y="1833392"/>
                  </a:lnTo>
                  <a:lnTo>
                    <a:pt x="2332964" y="1873536"/>
                  </a:lnTo>
                  <a:lnTo>
                    <a:pt x="2309206" y="1913017"/>
                  </a:lnTo>
                  <a:lnTo>
                    <a:pt x="2283865" y="1951788"/>
                  </a:lnTo>
                  <a:lnTo>
                    <a:pt x="2256939" y="1989803"/>
                  </a:lnTo>
                  <a:lnTo>
                    <a:pt x="2228430" y="2027018"/>
                  </a:lnTo>
                  <a:lnTo>
                    <a:pt x="2198337" y="2063386"/>
                  </a:lnTo>
                  <a:lnTo>
                    <a:pt x="2166660" y="2098862"/>
                  </a:lnTo>
                  <a:lnTo>
                    <a:pt x="2133399" y="2133399"/>
                  </a:lnTo>
                  <a:lnTo>
                    <a:pt x="2098862" y="2166660"/>
                  </a:lnTo>
                  <a:lnTo>
                    <a:pt x="2063386" y="2198337"/>
                  </a:lnTo>
                  <a:lnTo>
                    <a:pt x="2027018" y="2228430"/>
                  </a:lnTo>
                  <a:lnTo>
                    <a:pt x="1989803" y="2256939"/>
                  </a:lnTo>
                  <a:lnTo>
                    <a:pt x="1951788" y="2283865"/>
                  </a:lnTo>
                  <a:lnTo>
                    <a:pt x="1913017" y="2309206"/>
                  </a:lnTo>
                  <a:lnTo>
                    <a:pt x="1873536" y="2332964"/>
                  </a:lnTo>
                  <a:lnTo>
                    <a:pt x="1833392" y="2355138"/>
                  </a:lnTo>
                  <a:lnTo>
                    <a:pt x="1792630" y="2375728"/>
                  </a:lnTo>
                  <a:lnTo>
                    <a:pt x="1751296" y="2394734"/>
                  </a:lnTo>
                  <a:lnTo>
                    <a:pt x="1709435" y="2412157"/>
                  </a:lnTo>
                  <a:lnTo>
                    <a:pt x="1667094" y="2427995"/>
                  </a:lnTo>
                  <a:lnTo>
                    <a:pt x="1624318" y="2442250"/>
                  </a:lnTo>
                  <a:lnTo>
                    <a:pt x="1581153" y="2454921"/>
                  </a:lnTo>
                  <a:lnTo>
                    <a:pt x="1537645" y="2466008"/>
                  </a:lnTo>
                  <a:lnTo>
                    <a:pt x="1493839" y="2475511"/>
                  </a:lnTo>
                  <a:lnTo>
                    <a:pt x="1449781" y="2483430"/>
                  </a:lnTo>
                  <a:lnTo>
                    <a:pt x="1405518" y="2489766"/>
                  </a:lnTo>
                  <a:lnTo>
                    <a:pt x="1361094" y="2494517"/>
                  </a:lnTo>
                  <a:lnTo>
                    <a:pt x="1316556" y="2497685"/>
                  </a:lnTo>
                  <a:lnTo>
                    <a:pt x="1271949" y="2499269"/>
                  </a:lnTo>
                  <a:lnTo>
                    <a:pt x="1227319" y="2499269"/>
                  </a:lnTo>
                  <a:lnTo>
                    <a:pt x="1182712" y="2497685"/>
                  </a:lnTo>
                  <a:lnTo>
                    <a:pt x="1138174" y="2494517"/>
                  </a:lnTo>
                  <a:lnTo>
                    <a:pt x="1093750" y="2489766"/>
                  </a:lnTo>
                  <a:lnTo>
                    <a:pt x="1049487" y="2483430"/>
                  </a:lnTo>
                  <a:lnTo>
                    <a:pt x="1005429" y="2475511"/>
                  </a:lnTo>
                  <a:lnTo>
                    <a:pt x="961623" y="2466008"/>
                  </a:lnTo>
                  <a:lnTo>
                    <a:pt x="918115" y="2454921"/>
                  </a:lnTo>
                  <a:lnTo>
                    <a:pt x="874950" y="2442250"/>
                  </a:lnTo>
                  <a:lnTo>
                    <a:pt x="832174" y="2427995"/>
                  </a:lnTo>
                  <a:lnTo>
                    <a:pt x="789833" y="2412157"/>
                  </a:lnTo>
                  <a:lnTo>
                    <a:pt x="747972" y="2394734"/>
                  </a:lnTo>
                  <a:lnTo>
                    <a:pt x="706638" y="2375728"/>
                  </a:lnTo>
                  <a:lnTo>
                    <a:pt x="665876" y="2355138"/>
                  </a:lnTo>
                  <a:lnTo>
                    <a:pt x="625732" y="2332964"/>
                  </a:lnTo>
                  <a:lnTo>
                    <a:pt x="586251" y="2309206"/>
                  </a:lnTo>
                  <a:lnTo>
                    <a:pt x="547480" y="2283865"/>
                  </a:lnTo>
                  <a:lnTo>
                    <a:pt x="509465" y="2256939"/>
                  </a:lnTo>
                  <a:lnTo>
                    <a:pt x="472250" y="2228430"/>
                  </a:lnTo>
                  <a:lnTo>
                    <a:pt x="435882" y="2198337"/>
                  </a:lnTo>
                  <a:lnTo>
                    <a:pt x="400406" y="2166660"/>
                  </a:lnTo>
                  <a:lnTo>
                    <a:pt x="365869" y="2133399"/>
                  </a:lnTo>
                  <a:lnTo>
                    <a:pt x="332608" y="2098862"/>
                  </a:lnTo>
                  <a:lnTo>
                    <a:pt x="300931" y="2063386"/>
                  </a:lnTo>
                  <a:lnTo>
                    <a:pt x="270838" y="2027018"/>
                  </a:lnTo>
                  <a:lnTo>
                    <a:pt x="242329" y="1989803"/>
                  </a:lnTo>
                  <a:lnTo>
                    <a:pt x="215403" y="1951788"/>
                  </a:lnTo>
                  <a:lnTo>
                    <a:pt x="190062" y="1913017"/>
                  </a:lnTo>
                  <a:lnTo>
                    <a:pt x="166304" y="1873536"/>
                  </a:lnTo>
                  <a:lnTo>
                    <a:pt x="144130" y="1833392"/>
                  </a:lnTo>
                  <a:lnTo>
                    <a:pt x="123540" y="1792630"/>
                  </a:lnTo>
                  <a:lnTo>
                    <a:pt x="104534" y="1751296"/>
                  </a:lnTo>
                  <a:lnTo>
                    <a:pt x="87111" y="1709435"/>
                  </a:lnTo>
                  <a:lnTo>
                    <a:pt x="71273" y="1667094"/>
                  </a:lnTo>
                  <a:lnTo>
                    <a:pt x="57018" y="1624318"/>
                  </a:lnTo>
                  <a:lnTo>
                    <a:pt x="44347" y="1581153"/>
                  </a:lnTo>
                  <a:lnTo>
                    <a:pt x="33260" y="1537645"/>
                  </a:lnTo>
                  <a:lnTo>
                    <a:pt x="23757" y="1493839"/>
                  </a:lnTo>
                  <a:lnTo>
                    <a:pt x="15838" y="1449781"/>
                  </a:lnTo>
                  <a:lnTo>
                    <a:pt x="9503" y="1405518"/>
                  </a:lnTo>
                  <a:lnTo>
                    <a:pt x="4751" y="1361094"/>
                  </a:lnTo>
                  <a:lnTo>
                    <a:pt x="1583" y="1316556"/>
                  </a:lnTo>
                  <a:lnTo>
                    <a:pt x="0" y="1271949"/>
                  </a:lnTo>
                  <a:lnTo>
                    <a:pt x="0" y="1227319"/>
                  </a:lnTo>
                  <a:lnTo>
                    <a:pt x="1583" y="1182712"/>
                  </a:lnTo>
                  <a:lnTo>
                    <a:pt x="4751" y="1138174"/>
                  </a:lnTo>
                  <a:lnTo>
                    <a:pt x="9503" y="1093750"/>
                  </a:lnTo>
                  <a:lnTo>
                    <a:pt x="15838" y="1049487"/>
                  </a:lnTo>
                  <a:lnTo>
                    <a:pt x="23757" y="1005429"/>
                  </a:lnTo>
                  <a:lnTo>
                    <a:pt x="33260" y="961623"/>
                  </a:lnTo>
                  <a:lnTo>
                    <a:pt x="44347" y="918115"/>
                  </a:lnTo>
                  <a:lnTo>
                    <a:pt x="57018" y="874950"/>
                  </a:lnTo>
                  <a:lnTo>
                    <a:pt x="71273" y="832174"/>
                  </a:lnTo>
                  <a:lnTo>
                    <a:pt x="87111" y="789833"/>
                  </a:lnTo>
                  <a:lnTo>
                    <a:pt x="104534" y="747972"/>
                  </a:lnTo>
                  <a:lnTo>
                    <a:pt x="123540" y="706638"/>
                  </a:lnTo>
                  <a:lnTo>
                    <a:pt x="144130" y="665876"/>
                  </a:lnTo>
                  <a:lnTo>
                    <a:pt x="166304" y="625732"/>
                  </a:lnTo>
                  <a:lnTo>
                    <a:pt x="190062" y="586251"/>
                  </a:lnTo>
                  <a:lnTo>
                    <a:pt x="215403" y="547480"/>
                  </a:lnTo>
                  <a:lnTo>
                    <a:pt x="242329" y="509465"/>
                  </a:lnTo>
                  <a:lnTo>
                    <a:pt x="270838" y="472250"/>
                  </a:lnTo>
                  <a:lnTo>
                    <a:pt x="300931" y="435882"/>
                  </a:lnTo>
                  <a:lnTo>
                    <a:pt x="332608" y="400406"/>
                  </a:lnTo>
                  <a:lnTo>
                    <a:pt x="365869" y="365869"/>
                  </a:lnTo>
                  <a:lnTo>
                    <a:pt x="400406" y="332608"/>
                  </a:lnTo>
                  <a:lnTo>
                    <a:pt x="435882" y="300931"/>
                  </a:lnTo>
                  <a:lnTo>
                    <a:pt x="472250" y="270838"/>
                  </a:lnTo>
                  <a:lnTo>
                    <a:pt x="509465" y="242329"/>
                  </a:lnTo>
                  <a:lnTo>
                    <a:pt x="547480" y="215403"/>
                  </a:lnTo>
                  <a:lnTo>
                    <a:pt x="586251" y="190062"/>
                  </a:lnTo>
                  <a:lnTo>
                    <a:pt x="625732" y="166304"/>
                  </a:lnTo>
                  <a:lnTo>
                    <a:pt x="665876" y="144130"/>
                  </a:lnTo>
                  <a:lnTo>
                    <a:pt x="706638" y="123540"/>
                  </a:lnTo>
                  <a:lnTo>
                    <a:pt x="747972" y="104534"/>
                  </a:lnTo>
                  <a:lnTo>
                    <a:pt x="789833" y="87111"/>
                  </a:lnTo>
                  <a:lnTo>
                    <a:pt x="832174" y="71273"/>
                  </a:lnTo>
                  <a:lnTo>
                    <a:pt x="874950" y="57018"/>
                  </a:lnTo>
                  <a:lnTo>
                    <a:pt x="918115" y="44347"/>
                  </a:lnTo>
                  <a:lnTo>
                    <a:pt x="961623" y="33260"/>
                  </a:lnTo>
                  <a:lnTo>
                    <a:pt x="1005429" y="23757"/>
                  </a:lnTo>
                  <a:lnTo>
                    <a:pt x="1049487" y="15838"/>
                  </a:lnTo>
                  <a:lnTo>
                    <a:pt x="1093750" y="9503"/>
                  </a:lnTo>
                  <a:lnTo>
                    <a:pt x="1138174" y="4751"/>
                  </a:lnTo>
                  <a:lnTo>
                    <a:pt x="1182712" y="1583"/>
                  </a:lnTo>
                  <a:lnTo>
                    <a:pt x="1227319" y="0"/>
                  </a:lnTo>
                  <a:lnTo>
                    <a:pt x="1271949" y="0"/>
                  </a:lnTo>
                  <a:lnTo>
                    <a:pt x="1316556" y="1583"/>
                  </a:lnTo>
                  <a:lnTo>
                    <a:pt x="1361094" y="4751"/>
                  </a:lnTo>
                  <a:lnTo>
                    <a:pt x="1405518" y="9503"/>
                  </a:lnTo>
                  <a:lnTo>
                    <a:pt x="1449781" y="15838"/>
                  </a:lnTo>
                  <a:lnTo>
                    <a:pt x="1493839" y="23757"/>
                  </a:lnTo>
                  <a:lnTo>
                    <a:pt x="1537645" y="33260"/>
                  </a:lnTo>
                  <a:lnTo>
                    <a:pt x="1581153" y="44347"/>
                  </a:lnTo>
                  <a:lnTo>
                    <a:pt x="1624318" y="57018"/>
                  </a:lnTo>
                  <a:lnTo>
                    <a:pt x="1667094" y="71273"/>
                  </a:lnTo>
                  <a:lnTo>
                    <a:pt x="1709435" y="87111"/>
                  </a:lnTo>
                  <a:lnTo>
                    <a:pt x="1751296" y="104534"/>
                  </a:lnTo>
                  <a:lnTo>
                    <a:pt x="1792630" y="123540"/>
                  </a:lnTo>
                  <a:lnTo>
                    <a:pt x="1833392" y="144130"/>
                  </a:lnTo>
                  <a:lnTo>
                    <a:pt x="1873536" y="166304"/>
                  </a:lnTo>
                  <a:lnTo>
                    <a:pt x="1913017" y="190062"/>
                  </a:lnTo>
                  <a:lnTo>
                    <a:pt x="1951788" y="215403"/>
                  </a:lnTo>
                  <a:lnTo>
                    <a:pt x="1989803" y="242329"/>
                  </a:lnTo>
                  <a:lnTo>
                    <a:pt x="2027018" y="270838"/>
                  </a:lnTo>
                  <a:lnTo>
                    <a:pt x="2063386" y="300931"/>
                  </a:lnTo>
                  <a:lnTo>
                    <a:pt x="2098862" y="332608"/>
                  </a:lnTo>
                  <a:lnTo>
                    <a:pt x="2133399" y="365869"/>
                  </a:lnTo>
                  <a:close/>
                </a:path>
              </a:pathLst>
            </a:custGeom>
            <a:ln w="88900">
              <a:solidFill>
                <a:srgbClr val="9DA4A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3045273" y="4382177"/>
              <a:ext cx="1759585" cy="1759585"/>
            </a:xfrm>
            <a:custGeom>
              <a:avLst/>
              <a:gdLst/>
              <a:ahLst/>
              <a:cxnLst/>
              <a:rect l="l" t="t" r="r" b="b"/>
              <a:pathLst>
                <a:path w="1759585" h="1759585">
                  <a:moveTo>
                    <a:pt x="0" y="1758977"/>
                  </a:moveTo>
                  <a:lnTo>
                    <a:pt x="1758977" y="0"/>
                  </a:lnTo>
                </a:path>
              </a:pathLst>
            </a:custGeom>
            <a:ln w="88900">
              <a:solidFill>
                <a:srgbClr val="9DA4A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6" name="object 6"/>
          <p:cNvSpPr txBox="1"/>
          <p:nvPr/>
        </p:nvSpPr>
        <p:spPr>
          <a:xfrm>
            <a:off x="2268682" y="7294528"/>
            <a:ext cx="3312160" cy="330200"/>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設定やインストール等は不要</a:t>
            </a:r>
            <a:endParaRPr sz="2000">
              <a:latin typeface="Hiragino Kaku Gothic Pro W3" panose="020B0300000000000000" pitchFamily="34" charset="-128"/>
              <a:ea typeface="Hiragino Kaku Gothic Pro W3" panose="020B0300000000000000" pitchFamily="34" charset="-128"/>
              <a:cs typeface="PMingLiU"/>
            </a:endParaRPr>
          </a:p>
        </p:txBody>
      </p:sp>
      <p:sp>
        <p:nvSpPr>
          <p:cNvPr id="7" name="object 7"/>
          <p:cNvSpPr txBox="1"/>
          <p:nvPr/>
        </p:nvSpPr>
        <p:spPr>
          <a:xfrm>
            <a:off x="7609631" y="6963902"/>
            <a:ext cx="2941320" cy="812800"/>
          </a:xfrm>
          <a:prstGeom prst="rect">
            <a:avLst/>
          </a:prstGeom>
        </p:spPr>
        <p:txBody>
          <a:bodyPr vert="horz" wrap="square" lIns="0" tIns="101600" rIns="0" bIns="0" rtlCol="0">
            <a:spAutoFit/>
          </a:bodyPr>
          <a:lstStyle/>
          <a:p>
            <a:pPr algn="ctr">
              <a:lnSpc>
                <a:spcPct val="100000"/>
              </a:lnSpc>
              <a:spcBef>
                <a:spcPts val="800"/>
              </a:spcBef>
            </a:pPr>
            <a:r>
              <a:rPr sz="2000" spc="100" dirty="0">
                <a:solidFill>
                  <a:srgbClr val="3D3D3D"/>
                </a:solidFill>
                <a:latin typeface="Hiragino Kaku Gothic Pro W3" panose="020B0300000000000000" pitchFamily="34" charset="-128"/>
                <a:ea typeface="Hiragino Kaku Gothic Pro W3" panose="020B0300000000000000" pitchFamily="34" charset="-128"/>
                <a:cs typeface="PMingLiU"/>
              </a:rPr>
              <a:t>お手持ちの</a:t>
            </a: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PC</a:t>
            </a:r>
            <a:endParaRPr sz="2000">
              <a:latin typeface="Hiragino Kaku Gothic Pro W3" panose="020B0300000000000000" pitchFamily="34" charset="-128"/>
              <a:ea typeface="Hiragino Kaku Gothic Pro W3" panose="020B0300000000000000" pitchFamily="34" charset="-128"/>
              <a:cs typeface="PMingLiU"/>
            </a:endParaRPr>
          </a:p>
          <a:p>
            <a:pPr algn="ctr">
              <a:lnSpc>
                <a:spcPct val="100000"/>
              </a:lnSpc>
              <a:spcBef>
                <a:spcPts val="700"/>
              </a:spcBef>
            </a:pPr>
            <a:r>
              <a:rPr sz="2000" spc="-35" dirty="0">
                <a:solidFill>
                  <a:srgbClr val="3D3D3D"/>
                </a:solidFill>
                <a:latin typeface="Hiragino Kaku Gothic Pro W3" panose="020B0300000000000000" pitchFamily="34" charset="-128"/>
                <a:ea typeface="Hiragino Kaku Gothic Pro W3" panose="020B0300000000000000" pitchFamily="34" charset="-128"/>
                <a:cs typeface="PMingLiU"/>
              </a:rPr>
              <a:t>スマートフォン</a:t>
            </a:r>
            <a:r>
              <a:rPr sz="2000" spc="80" dirty="0">
                <a:solidFill>
                  <a:srgbClr val="3D3D3D"/>
                </a:solidFill>
                <a:latin typeface="Hiragino Kaku Gothic Pro W3" panose="020B0300000000000000" pitchFamily="34" charset="-128"/>
                <a:ea typeface="Hiragino Kaku Gothic Pro W3" panose="020B0300000000000000" pitchFamily="34" charset="-128"/>
                <a:cs typeface="PMingLiU"/>
              </a:rPr>
              <a:t>だけで</a:t>
            </a:r>
            <a:r>
              <a:rPr sz="2000" spc="25" dirty="0">
                <a:solidFill>
                  <a:srgbClr val="3D3D3D"/>
                </a:solidFill>
                <a:latin typeface="Hiragino Kaku Gothic Pro W3" panose="020B0300000000000000" pitchFamily="34" charset="-128"/>
                <a:ea typeface="Hiragino Kaku Gothic Pro W3" panose="020B0300000000000000" pitchFamily="34" charset="-128"/>
                <a:cs typeface="PMingLiU"/>
              </a:rPr>
              <a:t>OK</a:t>
            </a:r>
            <a:endParaRPr sz="2000">
              <a:latin typeface="Hiragino Kaku Gothic Pro W3" panose="020B0300000000000000" pitchFamily="34" charset="-128"/>
              <a:ea typeface="Hiragino Kaku Gothic Pro W3" panose="020B0300000000000000" pitchFamily="34" charset="-128"/>
              <a:cs typeface="PMingLiU"/>
            </a:endParaRPr>
          </a:p>
        </p:txBody>
      </p:sp>
      <p:sp>
        <p:nvSpPr>
          <p:cNvPr id="8" name="object 8"/>
          <p:cNvSpPr txBox="1"/>
          <p:nvPr/>
        </p:nvSpPr>
        <p:spPr>
          <a:xfrm>
            <a:off x="395304" y="261416"/>
            <a:ext cx="3369945" cy="360680"/>
          </a:xfrm>
          <a:prstGeom prst="rect">
            <a:avLst/>
          </a:prstGeom>
        </p:spPr>
        <p:txBody>
          <a:bodyPr vert="horz" wrap="square" lIns="0" tIns="12700" rIns="0" bIns="0" rtlCol="0">
            <a:spAutoFit/>
          </a:bodyPr>
          <a:lstStyle/>
          <a:p>
            <a:pPr marL="12700">
              <a:lnSpc>
                <a:spcPct val="100000"/>
              </a:lnSpc>
              <a:spcBef>
                <a:spcPts val="100"/>
              </a:spcBef>
            </a:pPr>
            <a:r>
              <a:rPr sz="2200" spc="-20" dirty="0">
                <a:solidFill>
                  <a:srgbClr val="2F363F"/>
                </a:solidFill>
                <a:latin typeface="Hiragino Kaku Gothic Pro W3" panose="020B0300000000000000" pitchFamily="34" charset="-128"/>
                <a:ea typeface="Hiragino Kaku Gothic Pro W3" panose="020B0300000000000000" pitchFamily="34" charset="-128"/>
                <a:cs typeface="PMingLiU"/>
              </a:rPr>
              <a:t>クラウドサインを使う準備</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9" name="object 9"/>
          <p:cNvSpPr txBox="1">
            <a:spLocks noGrp="1"/>
          </p:cNvSpPr>
          <p:nvPr>
            <p:ph type="title"/>
          </p:nvPr>
        </p:nvSpPr>
        <p:spPr>
          <a:xfrm>
            <a:off x="3632200" y="1751547"/>
            <a:ext cx="574040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3D3D3D"/>
                </a:solidFill>
                <a:latin typeface="Hiragino Kaku Gothic Pro W3" panose="020B0300000000000000" pitchFamily="34" charset="-128"/>
                <a:ea typeface="Hiragino Kaku Gothic Pro W3" panose="020B0300000000000000" pitchFamily="34" charset="-128"/>
              </a:rPr>
              <a:t>特別な準備は一切必要ありません</a:t>
            </a:r>
            <a:endParaRPr sz="3000">
              <a:latin typeface="Hiragino Kaku Gothic Pro W3" panose="020B0300000000000000" pitchFamily="34" charset="-128"/>
              <a:ea typeface="Hiragino Kaku Gothic Pro W3" panose="020B0300000000000000" pitchFamily="34" charset="-128"/>
            </a:endParaRPr>
          </a:p>
        </p:txBody>
      </p:sp>
      <p:sp>
        <p:nvSpPr>
          <p:cNvPr id="10" name="object 10"/>
          <p:cNvSpPr txBox="1"/>
          <p:nvPr/>
        </p:nvSpPr>
        <p:spPr>
          <a:xfrm>
            <a:off x="2398522" y="2418043"/>
            <a:ext cx="8208009" cy="421640"/>
          </a:xfrm>
          <a:prstGeom prst="rect">
            <a:avLst/>
          </a:prstGeom>
        </p:spPr>
        <p:txBody>
          <a:bodyPr vert="horz" wrap="square" lIns="0" tIns="12700" rIns="0" bIns="0" rtlCol="0">
            <a:spAutoFit/>
          </a:bodyPr>
          <a:lstStyle/>
          <a:p>
            <a:pPr marL="12700">
              <a:lnSpc>
                <a:spcPct val="100000"/>
              </a:lnSpc>
              <a:spcBef>
                <a:spcPts val="100"/>
              </a:spcBef>
            </a:pPr>
            <a:r>
              <a:rPr sz="2600" spc="-45" dirty="0">
                <a:solidFill>
                  <a:srgbClr val="3D3D3D"/>
                </a:solidFill>
                <a:latin typeface="Hiragino Kaku Gothic Pro W3" panose="020B0300000000000000" pitchFamily="34" charset="-128"/>
                <a:ea typeface="Hiragino Kaku Gothic Pro W3" panose="020B0300000000000000" pitchFamily="34" charset="-128"/>
                <a:cs typeface="PMingLiU"/>
              </a:rPr>
              <a:t>メールアドレスで認証</a:t>
            </a:r>
            <a:r>
              <a:rPr sz="2600" dirty="0">
                <a:solidFill>
                  <a:srgbClr val="3B3B3B"/>
                </a:solidFill>
                <a:latin typeface="Hiragino Kaku Gothic Pro W3" panose="020B0300000000000000" pitchFamily="34" charset="-128"/>
                <a:ea typeface="Hiragino Kaku Gothic Pro W3" panose="020B0300000000000000" pitchFamily="34" charset="-128"/>
                <a:cs typeface="PMingLiU"/>
              </a:rPr>
              <a:t>し、</a:t>
            </a:r>
            <a:r>
              <a:rPr sz="2600" spc="-20" dirty="0">
                <a:solidFill>
                  <a:srgbClr val="0066D0"/>
                </a:solidFill>
                <a:latin typeface="Hiragino Kaku Gothic Pro W3" panose="020B0300000000000000" pitchFamily="34" charset="-128"/>
                <a:ea typeface="Hiragino Kaku Gothic Pro W3" panose="020B0300000000000000" pitchFamily="34" charset="-128"/>
                <a:cs typeface="PMingLiU"/>
              </a:rPr>
              <a:t>今すぐご利用いただけます</a:t>
            </a:r>
            <a:r>
              <a:rPr sz="2600" spc="-50" dirty="0">
                <a:solidFill>
                  <a:srgbClr val="2F363F"/>
                </a:solidFill>
                <a:latin typeface="Hiragino Kaku Gothic Pro W3" panose="020B0300000000000000" pitchFamily="34" charset="-128"/>
                <a:ea typeface="Hiragino Kaku Gothic Pro W3" panose="020B0300000000000000" pitchFamily="34" charset="-128"/>
                <a:cs typeface="PMingLiU"/>
              </a:rPr>
              <a:t>。</a:t>
            </a:r>
            <a:endParaRPr sz="2600">
              <a:latin typeface="Hiragino Kaku Gothic Pro W3" panose="020B0300000000000000" pitchFamily="34" charset="-128"/>
              <a:ea typeface="Hiragino Kaku Gothic Pro W3" panose="020B0300000000000000" pitchFamily="34" charset="-128"/>
              <a:cs typeface="PMingLiU"/>
            </a:endParaRPr>
          </a:p>
        </p:txBody>
      </p:sp>
      <p:grpSp>
        <p:nvGrpSpPr>
          <p:cNvPr id="11" name="object 11"/>
          <p:cNvGrpSpPr/>
          <p:nvPr/>
        </p:nvGrpSpPr>
        <p:grpSpPr>
          <a:xfrm>
            <a:off x="7785953" y="3929482"/>
            <a:ext cx="2588260" cy="2588260"/>
            <a:chOff x="7785953" y="3929482"/>
            <a:chExt cx="2588260" cy="2588260"/>
          </a:xfrm>
        </p:grpSpPr>
        <p:sp>
          <p:nvSpPr>
            <p:cNvPr id="12" name="object 12"/>
            <p:cNvSpPr/>
            <p:nvPr/>
          </p:nvSpPr>
          <p:spPr>
            <a:xfrm>
              <a:off x="7830403" y="3973932"/>
              <a:ext cx="2499360" cy="2499360"/>
            </a:xfrm>
            <a:custGeom>
              <a:avLst/>
              <a:gdLst/>
              <a:ahLst/>
              <a:cxnLst/>
              <a:rect l="l" t="t" r="r" b="b"/>
              <a:pathLst>
                <a:path w="2499359" h="2499360">
                  <a:moveTo>
                    <a:pt x="2133399" y="365869"/>
                  </a:moveTo>
                  <a:lnTo>
                    <a:pt x="2166660" y="400406"/>
                  </a:lnTo>
                  <a:lnTo>
                    <a:pt x="2198337" y="435882"/>
                  </a:lnTo>
                  <a:lnTo>
                    <a:pt x="2228430" y="472250"/>
                  </a:lnTo>
                  <a:lnTo>
                    <a:pt x="2256939" y="509465"/>
                  </a:lnTo>
                  <a:lnTo>
                    <a:pt x="2283865" y="547480"/>
                  </a:lnTo>
                  <a:lnTo>
                    <a:pt x="2309206" y="586251"/>
                  </a:lnTo>
                  <a:lnTo>
                    <a:pt x="2332964" y="625732"/>
                  </a:lnTo>
                  <a:lnTo>
                    <a:pt x="2355138" y="665876"/>
                  </a:lnTo>
                  <a:lnTo>
                    <a:pt x="2375728" y="706638"/>
                  </a:lnTo>
                  <a:lnTo>
                    <a:pt x="2394734" y="747972"/>
                  </a:lnTo>
                  <a:lnTo>
                    <a:pt x="2412157" y="789833"/>
                  </a:lnTo>
                  <a:lnTo>
                    <a:pt x="2427995" y="832174"/>
                  </a:lnTo>
                  <a:lnTo>
                    <a:pt x="2442250" y="874950"/>
                  </a:lnTo>
                  <a:lnTo>
                    <a:pt x="2454921" y="918115"/>
                  </a:lnTo>
                  <a:lnTo>
                    <a:pt x="2466008" y="961623"/>
                  </a:lnTo>
                  <a:lnTo>
                    <a:pt x="2475511" y="1005429"/>
                  </a:lnTo>
                  <a:lnTo>
                    <a:pt x="2483430" y="1049487"/>
                  </a:lnTo>
                  <a:lnTo>
                    <a:pt x="2489766" y="1093750"/>
                  </a:lnTo>
                  <a:lnTo>
                    <a:pt x="2494517" y="1138174"/>
                  </a:lnTo>
                  <a:lnTo>
                    <a:pt x="2497685" y="1182712"/>
                  </a:lnTo>
                  <a:lnTo>
                    <a:pt x="2499269" y="1227319"/>
                  </a:lnTo>
                  <a:lnTo>
                    <a:pt x="2499269" y="1271949"/>
                  </a:lnTo>
                  <a:lnTo>
                    <a:pt x="2497685" y="1316556"/>
                  </a:lnTo>
                  <a:lnTo>
                    <a:pt x="2494517" y="1361094"/>
                  </a:lnTo>
                  <a:lnTo>
                    <a:pt x="2489766" y="1405518"/>
                  </a:lnTo>
                  <a:lnTo>
                    <a:pt x="2483430" y="1449781"/>
                  </a:lnTo>
                  <a:lnTo>
                    <a:pt x="2475511" y="1493839"/>
                  </a:lnTo>
                  <a:lnTo>
                    <a:pt x="2466008" y="1537645"/>
                  </a:lnTo>
                  <a:lnTo>
                    <a:pt x="2454921" y="1581153"/>
                  </a:lnTo>
                  <a:lnTo>
                    <a:pt x="2442250" y="1624318"/>
                  </a:lnTo>
                  <a:lnTo>
                    <a:pt x="2427995" y="1667094"/>
                  </a:lnTo>
                  <a:lnTo>
                    <a:pt x="2412157" y="1709435"/>
                  </a:lnTo>
                  <a:lnTo>
                    <a:pt x="2394734" y="1751296"/>
                  </a:lnTo>
                  <a:lnTo>
                    <a:pt x="2375728" y="1792630"/>
                  </a:lnTo>
                  <a:lnTo>
                    <a:pt x="2355138" y="1833392"/>
                  </a:lnTo>
                  <a:lnTo>
                    <a:pt x="2332964" y="1873536"/>
                  </a:lnTo>
                  <a:lnTo>
                    <a:pt x="2309206" y="1913017"/>
                  </a:lnTo>
                  <a:lnTo>
                    <a:pt x="2283865" y="1951788"/>
                  </a:lnTo>
                  <a:lnTo>
                    <a:pt x="2256939" y="1989803"/>
                  </a:lnTo>
                  <a:lnTo>
                    <a:pt x="2228430" y="2027018"/>
                  </a:lnTo>
                  <a:lnTo>
                    <a:pt x="2198337" y="2063386"/>
                  </a:lnTo>
                  <a:lnTo>
                    <a:pt x="2166660" y="2098862"/>
                  </a:lnTo>
                  <a:lnTo>
                    <a:pt x="2133399" y="2133399"/>
                  </a:lnTo>
                  <a:lnTo>
                    <a:pt x="2098862" y="2166660"/>
                  </a:lnTo>
                  <a:lnTo>
                    <a:pt x="2063386" y="2198337"/>
                  </a:lnTo>
                  <a:lnTo>
                    <a:pt x="2027018" y="2228430"/>
                  </a:lnTo>
                  <a:lnTo>
                    <a:pt x="1989803" y="2256939"/>
                  </a:lnTo>
                  <a:lnTo>
                    <a:pt x="1951788" y="2283865"/>
                  </a:lnTo>
                  <a:lnTo>
                    <a:pt x="1913017" y="2309206"/>
                  </a:lnTo>
                  <a:lnTo>
                    <a:pt x="1873536" y="2332964"/>
                  </a:lnTo>
                  <a:lnTo>
                    <a:pt x="1833392" y="2355138"/>
                  </a:lnTo>
                  <a:lnTo>
                    <a:pt x="1792630" y="2375728"/>
                  </a:lnTo>
                  <a:lnTo>
                    <a:pt x="1751296" y="2394734"/>
                  </a:lnTo>
                  <a:lnTo>
                    <a:pt x="1709435" y="2412157"/>
                  </a:lnTo>
                  <a:lnTo>
                    <a:pt x="1667094" y="2427995"/>
                  </a:lnTo>
                  <a:lnTo>
                    <a:pt x="1624318" y="2442250"/>
                  </a:lnTo>
                  <a:lnTo>
                    <a:pt x="1581153" y="2454921"/>
                  </a:lnTo>
                  <a:lnTo>
                    <a:pt x="1537645" y="2466008"/>
                  </a:lnTo>
                  <a:lnTo>
                    <a:pt x="1493839" y="2475511"/>
                  </a:lnTo>
                  <a:lnTo>
                    <a:pt x="1449781" y="2483430"/>
                  </a:lnTo>
                  <a:lnTo>
                    <a:pt x="1405518" y="2489766"/>
                  </a:lnTo>
                  <a:lnTo>
                    <a:pt x="1361094" y="2494517"/>
                  </a:lnTo>
                  <a:lnTo>
                    <a:pt x="1316556" y="2497685"/>
                  </a:lnTo>
                  <a:lnTo>
                    <a:pt x="1271949" y="2499269"/>
                  </a:lnTo>
                  <a:lnTo>
                    <a:pt x="1227319" y="2499269"/>
                  </a:lnTo>
                  <a:lnTo>
                    <a:pt x="1182712" y="2497685"/>
                  </a:lnTo>
                  <a:lnTo>
                    <a:pt x="1138174" y="2494517"/>
                  </a:lnTo>
                  <a:lnTo>
                    <a:pt x="1093750" y="2489766"/>
                  </a:lnTo>
                  <a:lnTo>
                    <a:pt x="1049487" y="2483430"/>
                  </a:lnTo>
                  <a:lnTo>
                    <a:pt x="1005429" y="2475511"/>
                  </a:lnTo>
                  <a:lnTo>
                    <a:pt x="961623" y="2466008"/>
                  </a:lnTo>
                  <a:lnTo>
                    <a:pt x="918115" y="2454921"/>
                  </a:lnTo>
                  <a:lnTo>
                    <a:pt x="874950" y="2442250"/>
                  </a:lnTo>
                  <a:lnTo>
                    <a:pt x="832174" y="2427995"/>
                  </a:lnTo>
                  <a:lnTo>
                    <a:pt x="789833" y="2412157"/>
                  </a:lnTo>
                  <a:lnTo>
                    <a:pt x="747972" y="2394734"/>
                  </a:lnTo>
                  <a:lnTo>
                    <a:pt x="706638" y="2375728"/>
                  </a:lnTo>
                  <a:lnTo>
                    <a:pt x="665876" y="2355138"/>
                  </a:lnTo>
                  <a:lnTo>
                    <a:pt x="625732" y="2332964"/>
                  </a:lnTo>
                  <a:lnTo>
                    <a:pt x="586251" y="2309206"/>
                  </a:lnTo>
                  <a:lnTo>
                    <a:pt x="547480" y="2283865"/>
                  </a:lnTo>
                  <a:lnTo>
                    <a:pt x="509465" y="2256939"/>
                  </a:lnTo>
                  <a:lnTo>
                    <a:pt x="472250" y="2228430"/>
                  </a:lnTo>
                  <a:lnTo>
                    <a:pt x="435882" y="2198337"/>
                  </a:lnTo>
                  <a:lnTo>
                    <a:pt x="400406" y="2166660"/>
                  </a:lnTo>
                  <a:lnTo>
                    <a:pt x="365869" y="2133399"/>
                  </a:lnTo>
                  <a:lnTo>
                    <a:pt x="332608" y="2098862"/>
                  </a:lnTo>
                  <a:lnTo>
                    <a:pt x="300931" y="2063386"/>
                  </a:lnTo>
                  <a:lnTo>
                    <a:pt x="270838" y="2027018"/>
                  </a:lnTo>
                  <a:lnTo>
                    <a:pt x="242329" y="1989803"/>
                  </a:lnTo>
                  <a:lnTo>
                    <a:pt x="215403" y="1951788"/>
                  </a:lnTo>
                  <a:lnTo>
                    <a:pt x="190062" y="1913017"/>
                  </a:lnTo>
                  <a:lnTo>
                    <a:pt x="166304" y="1873536"/>
                  </a:lnTo>
                  <a:lnTo>
                    <a:pt x="144130" y="1833392"/>
                  </a:lnTo>
                  <a:lnTo>
                    <a:pt x="123540" y="1792630"/>
                  </a:lnTo>
                  <a:lnTo>
                    <a:pt x="104534" y="1751296"/>
                  </a:lnTo>
                  <a:lnTo>
                    <a:pt x="87111" y="1709435"/>
                  </a:lnTo>
                  <a:lnTo>
                    <a:pt x="71273" y="1667094"/>
                  </a:lnTo>
                  <a:lnTo>
                    <a:pt x="57018" y="1624318"/>
                  </a:lnTo>
                  <a:lnTo>
                    <a:pt x="44347" y="1581153"/>
                  </a:lnTo>
                  <a:lnTo>
                    <a:pt x="33260" y="1537645"/>
                  </a:lnTo>
                  <a:lnTo>
                    <a:pt x="23757" y="1493839"/>
                  </a:lnTo>
                  <a:lnTo>
                    <a:pt x="15838" y="1449781"/>
                  </a:lnTo>
                  <a:lnTo>
                    <a:pt x="9503" y="1405518"/>
                  </a:lnTo>
                  <a:lnTo>
                    <a:pt x="4751" y="1361094"/>
                  </a:lnTo>
                  <a:lnTo>
                    <a:pt x="1583" y="1316556"/>
                  </a:lnTo>
                  <a:lnTo>
                    <a:pt x="0" y="1271949"/>
                  </a:lnTo>
                  <a:lnTo>
                    <a:pt x="0" y="1227319"/>
                  </a:lnTo>
                  <a:lnTo>
                    <a:pt x="1583" y="1182712"/>
                  </a:lnTo>
                  <a:lnTo>
                    <a:pt x="4751" y="1138174"/>
                  </a:lnTo>
                  <a:lnTo>
                    <a:pt x="9503" y="1093750"/>
                  </a:lnTo>
                  <a:lnTo>
                    <a:pt x="15838" y="1049487"/>
                  </a:lnTo>
                  <a:lnTo>
                    <a:pt x="23757" y="1005429"/>
                  </a:lnTo>
                  <a:lnTo>
                    <a:pt x="33260" y="961623"/>
                  </a:lnTo>
                  <a:lnTo>
                    <a:pt x="44347" y="918115"/>
                  </a:lnTo>
                  <a:lnTo>
                    <a:pt x="57018" y="874950"/>
                  </a:lnTo>
                  <a:lnTo>
                    <a:pt x="71273" y="832174"/>
                  </a:lnTo>
                  <a:lnTo>
                    <a:pt x="87111" y="789833"/>
                  </a:lnTo>
                  <a:lnTo>
                    <a:pt x="104534" y="747972"/>
                  </a:lnTo>
                  <a:lnTo>
                    <a:pt x="123540" y="706638"/>
                  </a:lnTo>
                  <a:lnTo>
                    <a:pt x="144130" y="665876"/>
                  </a:lnTo>
                  <a:lnTo>
                    <a:pt x="166304" y="625732"/>
                  </a:lnTo>
                  <a:lnTo>
                    <a:pt x="190062" y="586251"/>
                  </a:lnTo>
                  <a:lnTo>
                    <a:pt x="215403" y="547480"/>
                  </a:lnTo>
                  <a:lnTo>
                    <a:pt x="242329" y="509465"/>
                  </a:lnTo>
                  <a:lnTo>
                    <a:pt x="270838" y="472250"/>
                  </a:lnTo>
                  <a:lnTo>
                    <a:pt x="300931" y="435882"/>
                  </a:lnTo>
                  <a:lnTo>
                    <a:pt x="332608" y="400406"/>
                  </a:lnTo>
                  <a:lnTo>
                    <a:pt x="365869" y="365869"/>
                  </a:lnTo>
                  <a:lnTo>
                    <a:pt x="400406" y="332608"/>
                  </a:lnTo>
                  <a:lnTo>
                    <a:pt x="435882" y="300931"/>
                  </a:lnTo>
                  <a:lnTo>
                    <a:pt x="472250" y="270838"/>
                  </a:lnTo>
                  <a:lnTo>
                    <a:pt x="509465" y="242329"/>
                  </a:lnTo>
                  <a:lnTo>
                    <a:pt x="547480" y="215403"/>
                  </a:lnTo>
                  <a:lnTo>
                    <a:pt x="586251" y="190062"/>
                  </a:lnTo>
                  <a:lnTo>
                    <a:pt x="625732" y="166304"/>
                  </a:lnTo>
                  <a:lnTo>
                    <a:pt x="665876" y="144130"/>
                  </a:lnTo>
                  <a:lnTo>
                    <a:pt x="706638" y="123540"/>
                  </a:lnTo>
                  <a:lnTo>
                    <a:pt x="747972" y="104534"/>
                  </a:lnTo>
                  <a:lnTo>
                    <a:pt x="789833" y="87111"/>
                  </a:lnTo>
                  <a:lnTo>
                    <a:pt x="832174" y="71273"/>
                  </a:lnTo>
                  <a:lnTo>
                    <a:pt x="874950" y="57018"/>
                  </a:lnTo>
                  <a:lnTo>
                    <a:pt x="918115" y="44347"/>
                  </a:lnTo>
                  <a:lnTo>
                    <a:pt x="961623" y="33260"/>
                  </a:lnTo>
                  <a:lnTo>
                    <a:pt x="1005429" y="23757"/>
                  </a:lnTo>
                  <a:lnTo>
                    <a:pt x="1049487" y="15838"/>
                  </a:lnTo>
                  <a:lnTo>
                    <a:pt x="1093750" y="9503"/>
                  </a:lnTo>
                  <a:lnTo>
                    <a:pt x="1138174" y="4751"/>
                  </a:lnTo>
                  <a:lnTo>
                    <a:pt x="1182712" y="1583"/>
                  </a:lnTo>
                  <a:lnTo>
                    <a:pt x="1227319" y="0"/>
                  </a:lnTo>
                  <a:lnTo>
                    <a:pt x="1271949" y="0"/>
                  </a:lnTo>
                  <a:lnTo>
                    <a:pt x="1316556" y="1583"/>
                  </a:lnTo>
                  <a:lnTo>
                    <a:pt x="1361094" y="4751"/>
                  </a:lnTo>
                  <a:lnTo>
                    <a:pt x="1405518" y="9503"/>
                  </a:lnTo>
                  <a:lnTo>
                    <a:pt x="1449781" y="15838"/>
                  </a:lnTo>
                  <a:lnTo>
                    <a:pt x="1493839" y="23757"/>
                  </a:lnTo>
                  <a:lnTo>
                    <a:pt x="1537645" y="33260"/>
                  </a:lnTo>
                  <a:lnTo>
                    <a:pt x="1581153" y="44347"/>
                  </a:lnTo>
                  <a:lnTo>
                    <a:pt x="1624318" y="57018"/>
                  </a:lnTo>
                  <a:lnTo>
                    <a:pt x="1667094" y="71273"/>
                  </a:lnTo>
                  <a:lnTo>
                    <a:pt x="1709435" y="87111"/>
                  </a:lnTo>
                  <a:lnTo>
                    <a:pt x="1751296" y="104534"/>
                  </a:lnTo>
                  <a:lnTo>
                    <a:pt x="1792630" y="123540"/>
                  </a:lnTo>
                  <a:lnTo>
                    <a:pt x="1833392" y="144130"/>
                  </a:lnTo>
                  <a:lnTo>
                    <a:pt x="1873536" y="166304"/>
                  </a:lnTo>
                  <a:lnTo>
                    <a:pt x="1913017" y="190062"/>
                  </a:lnTo>
                  <a:lnTo>
                    <a:pt x="1951788" y="215403"/>
                  </a:lnTo>
                  <a:lnTo>
                    <a:pt x="1989803" y="242329"/>
                  </a:lnTo>
                  <a:lnTo>
                    <a:pt x="2027018" y="270838"/>
                  </a:lnTo>
                  <a:lnTo>
                    <a:pt x="2063386" y="300931"/>
                  </a:lnTo>
                  <a:lnTo>
                    <a:pt x="2098862" y="332608"/>
                  </a:lnTo>
                  <a:lnTo>
                    <a:pt x="2133399" y="365869"/>
                  </a:lnTo>
                  <a:close/>
                </a:path>
              </a:pathLst>
            </a:custGeom>
            <a:ln w="88900">
              <a:solidFill>
                <a:srgbClr val="0096E4"/>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8530158" y="4830597"/>
              <a:ext cx="1184910" cy="741680"/>
            </a:xfrm>
            <a:custGeom>
              <a:avLst/>
              <a:gdLst/>
              <a:ahLst/>
              <a:cxnLst/>
              <a:rect l="l" t="t" r="r" b="b"/>
              <a:pathLst>
                <a:path w="1184909" h="741679">
                  <a:moveTo>
                    <a:pt x="1184440" y="0"/>
                  </a:moveTo>
                  <a:lnTo>
                    <a:pt x="0" y="0"/>
                  </a:lnTo>
                  <a:lnTo>
                    <a:pt x="0" y="298069"/>
                  </a:lnTo>
                  <a:lnTo>
                    <a:pt x="0" y="741311"/>
                  </a:lnTo>
                  <a:lnTo>
                    <a:pt x="1184440" y="741311"/>
                  </a:lnTo>
                  <a:lnTo>
                    <a:pt x="1184440" y="298069"/>
                  </a:lnTo>
                  <a:lnTo>
                    <a:pt x="118444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8504733" y="4805679"/>
              <a:ext cx="1235710" cy="809625"/>
            </a:xfrm>
            <a:custGeom>
              <a:avLst/>
              <a:gdLst/>
              <a:ahLst/>
              <a:cxnLst/>
              <a:rect l="l" t="t" r="r" b="b"/>
              <a:pathLst>
                <a:path w="1235709" h="809625">
                  <a:moveTo>
                    <a:pt x="1235290" y="0"/>
                  </a:moveTo>
                  <a:lnTo>
                    <a:pt x="0" y="0"/>
                  </a:lnTo>
                  <a:lnTo>
                    <a:pt x="0" y="50800"/>
                  </a:lnTo>
                  <a:lnTo>
                    <a:pt x="0" y="297548"/>
                  </a:lnTo>
                  <a:lnTo>
                    <a:pt x="50850" y="297548"/>
                  </a:lnTo>
                  <a:lnTo>
                    <a:pt x="50850" y="50800"/>
                  </a:lnTo>
                  <a:lnTo>
                    <a:pt x="1184427" y="50800"/>
                  </a:lnTo>
                  <a:lnTo>
                    <a:pt x="1184427" y="809345"/>
                  </a:lnTo>
                  <a:lnTo>
                    <a:pt x="1235290" y="809345"/>
                  </a:lnTo>
                  <a:lnTo>
                    <a:pt x="1235290" y="50800"/>
                  </a:lnTo>
                  <a:lnTo>
                    <a:pt x="1235290" y="50342"/>
                  </a:lnTo>
                  <a:lnTo>
                    <a:pt x="1235290"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9848624" y="5635793"/>
              <a:ext cx="19685" cy="0"/>
            </a:xfrm>
            <a:custGeom>
              <a:avLst/>
              <a:gdLst/>
              <a:ahLst/>
              <a:cxnLst/>
              <a:rect l="l" t="t" r="r" b="b"/>
              <a:pathLst>
                <a:path w="19684">
                  <a:moveTo>
                    <a:pt x="0" y="0"/>
                  </a:moveTo>
                  <a:lnTo>
                    <a:pt x="19201" y="0"/>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8719824" y="5571900"/>
              <a:ext cx="1129030" cy="93980"/>
            </a:xfrm>
            <a:custGeom>
              <a:avLst/>
              <a:gdLst/>
              <a:ahLst/>
              <a:cxnLst/>
              <a:rect l="l" t="t" r="r" b="b"/>
              <a:pathLst>
                <a:path w="1129029" h="93979">
                  <a:moveTo>
                    <a:pt x="0" y="93967"/>
                  </a:moveTo>
                  <a:lnTo>
                    <a:pt x="1128799" y="93967"/>
                  </a:lnTo>
                  <a:lnTo>
                    <a:pt x="1128799" y="0"/>
                  </a:lnTo>
                  <a:lnTo>
                    <a:pt x="0" y="0"/>
                  </a:lnTo>
                  <a:lnTo>
                    <a:pt x="0" y="93967"/>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8343083" y="5103223"/>
              <a:ext cx="377190" cy="589915"/>
            </a:xfrm>
            <a:custGeom>
              <a:avLst/>
              <a:gdLst/>
              <a:ahLst/>
              <a:cxnLst/>
              <a:rect l="l" t="t" r="r" b="b"/>
              <a:pathLst>
                <a:path w="377190" h="589914">
                  <a:moveTo>
                    <a:pt x="376741" y="0"/>
                  </a:moveTo>
                  <a:lnTo>
                    <a:pt x="0" y="0"/>
                  </a:lnTo>
                  <a:lnTo>
                    <a:pt x="0" y="589519"/>
                  </a:lnTo>
                  <a:lnTo>
                    <a:pt x="376741" y="589519"/>
                  </a:lnTo>
                  <a:lnTo>
                    <a:pt x="376741"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8317649" y="5077459"/>
              <a:ext cx="427990" cy="640080"/>
            </a:xfrm>
            <a:custGeom>
              <a:avLst/>
              <a:gdLst/>
              <a:ahLst/>
              <a:cxnLst/>
              <a:rect l="l" t="t" r="r" b="b"/>
              <a:pathLst>
                <a:path w="427990" h="640079">
                  <a:moveTo>
                    <a:pt x="427596" y="0"/>
                  </a:moveTo>
                  <a:lnTo>
                    <a:pt x="0" y="0"/>
                  </a:lnTo>
                  <a:lnTo>
                    <a:pt x="0" y="50800"/>
                  </a:lnTo>
                  <a:lnTo>
                    <a:pt x="0" y="589280"/>
                  </a:lnTo>
                  <a:lnTo>
                    <a:pt x="0" y="640080"/>
                  </a:lnTo>
                  <a:lnTo>
                    <a:pt x="427596" y="640080"/>
                  </a:lnTo>
                  <a:lnTo>
                    <a:pt x="427596" y="589864"/>
                  </a:lnTo>
                  <a:lnTo>
                    <a:pt x="427596" y="589280"/>
                  </a:lnTo>
                  <a:lnTo>
                    <a:pt x="427596" y="51206"/>
                  </a:lnTo>
                  <a:lnTo>
                    <a:pt x="376745" y="51206"/>
                  </a:lnTo>
                  <a:lnTo>
                    <a:pt x="376745" y="589280"/>
                  </a:lnTo>
                  <a:lnTo>
                    <a:pt x="50850" y="589280"/>
                  </a:lnTo>
                  <a:lnTo>
                    <a:pt x="50850" y="50800"/>
                  </a:lnTo>
                  <a:lnTo>
                    <a:pt x="122275" y="50800"/>
                  </a:lnTo>
                  <a:lnTo>
                    <a:pt x="122275" y="112229"/>
                  </a:lnTo>
                  <a:lnTo>
                    <a:pt x="305308" y="112229"/>
                  </a:lnTo>
                  <a:lnTo>
                    <a:pt x="305308" y="50800"/>
                  </a:lnTo>
                  <a:lnTo>
                    <a:pt x="427596" y="50800"/>
                  </a:lnTo>
                  <a:lnTo>
                    <a:pt x="427596"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7</a:t>
            </a:fld>
            <a:endParaRPr spc="-25" dirty="0">
              <a:ea typeface="Hiragino Kaku Gothic Pro W3" panose="020B0300000000000000" pitchFamily="34" charset="-128"/>
            </a:endParaRPr>
          </a:p>
        </p:txBody>
      </p:sp>
      <p:sp>
        <p:nvSpPr>
          <p:cNvPr id="21" name="object 53">
            <a:extLst>
              <a:ext uri="{FF2B5EF4-FFF2-40B4-BE49-F238E27FC236}">
                <a16:creationId xmlns:a16="http://schemas.microsoft.com/office/drawing/2014/main" id="{B9DA17A7-73DB-D38F-3FCF-34DC3A7AA38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304" y="261416"/>
            <a:ext cx="2531745" cy="360680"/>
          </a:xfrm>
          <a:prstGeom prst="rect">
            <a:avLst/>
          </a:prstGeom>
        </p:spPr>
        <p:txBody>
          <a:bodyPr vert="horz" wrap="square" lIns="0" tIns="12700" rIns="0" bIns="0" rtlCol="0">
            <a:spAutoFit/>
          </a:bodyPr>
          <a:lstStyle/>
          <a:p>
            <a:pPr marL="12700">
              <a:lnSpc>
                <a:spcPct val="100000"/>
              </a:lnSpc>
              <a:spcBef>
                <a:spcPts val="100"/>
              </a:spcBef>
            </a:pPr>
            <a:r>
              <a:rPr spc="-20" dirty="0">
                <a:latin typeface="Hiragino Kaku Gothic Pro W3" panose="020B0300000000000000" pitchFamily="34" charset="-128"/>
                <a:ea typeface="Hiragino Kaku Gothic Pro W3" panose="020B0300000000000000" pitchFamily="34" charset="-128"/>
              </a:rPr>
              <a:t>クラウドサインとは</a:t>
            </a:r>
          </a:p>
        </p:txBody>
      </p:sp>
      <p:sp>
        <p:nvSpPr>
          <p:cNvPr id="3" name="object 3"/>
          <p:cNvSpPr/>
          <p:nvPr/>
        </p:nvSpPr>
        <p:spPr>
          <a:xfrm>
            <a:off x="8801400" y="4901792"/>
            <a:ext cx="3581400" cy="2247900"/>
          </a:xfrm>
          <a:custGeom>
            <a:avLst/>
            <a:gdLst/>
            <a:ahLst/>
            <a:cxnLst/>
            <a:rect l="l" t="t" r="r" b="b"/>
            <a:pathLst>
              <a:path w="3581400" h="2247900">
                <a:moveTo>
                  <a:pt x="0" y="0"/>
                </a:moveTo>
                <a:lnTo>
                  <a:pt x="3581400" y="0"/>
                </a:lnTo>
                <a:lnTo>
                  <a:pt x="3581400" y="2247900"/>
                </a:lnTo>
                <a:lnTo>
                  <a:pt x="0" y="224790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txBox="1"/>
          <p:nvPr/>
        </p:nvSpPr>
        <p:spPr>
          <a:xfrm>
            <a:off x="1729812" y="7337328"/>
            <a:ext cx="139065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3D3D3D"/>
                </a:solidFill>
                <a:latin typeface="Hiragino Kaku Gothic Pro W3" panose="020B0300000000000000" pitchFamily="34" charset="-128"/>
                <a:ea typeface="Hiragino Kaku Gothic Pro W3" panose="020B0300000000000000" pitchFamily="34" charset="-128"/>
                <a:cs typeface="PMingLiU"/>
              </a:rPr>
              <a:t>メールで受信</a:t>
            </a:r>
            <a:endParaRPr sz="180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p:nvPr/>
        </p:nvSpPr>
        <p:spPr>
          <a:xfrm>
            <a:off x="5589506" y="7337328"/>
            <a:ext cx="185420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3D3D3D"/>
                </a:solidFill>
                <a:latin typeface="Hiragino Kaku Gothic Pro W3" panose="020B0300000000000000" pitchFamily="34" charset="-128"/>
                <a:ea typeface="Hiragino Kaku Gothic Pro W3" panose="020B0300000000000000" pitchFamily="34" charset="-128"/>
                <a:cs typeface="PMingLiU"/>
              </a:rPr>
              <a:t>契約書確認・合意</a:t>
            </a:r>
            <a:endParaRPr sz="180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8960800" y="7303554"/>
            <a:ext cx="3422000" cy="289823"/>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3D3D3D"/>
                </a:solidFill>
                <a:latin typeface="Hiragino Kaku Gothic Pro W3" panose="020B0300000000000000" pitchFamily="34" charset="-128"/>
                <a:ea typeface="Hiragino Kaku Gothic Pro W3" panose="020B0300000000000000" pitchFamily="34" charset="-128"/>
                <a:cs typeface="PMingLiU"/>
              </a:rPr>
              <a:t>締結後書類を印刷・</a:t>
            </a:r>
            <a:r>
              <a:rPr sz="1800" dirty="0">
                <a:solidFill>
                  <a:srgbClr val="3D3D3D"/>
                </a:solidFill>
                <a:latin typeface="Hiragino Kaku Gothic Pro W3" panose="020B0300000000000000" pitchFamily="34" charset="-128"/>
                <a:ea typeface="Hiragino Kaku Gothic Pro W3" panose="020B0300000000000000" pitchFamily="34" charset="-128"/>
                <a:cs typeface="PMingLiU"/>
              </a:rPr>
              <a:t>PDF</a:t>
            </a:r>
            <a:r>
              <a:rPr sz="1800" spc="50" dirty="0">
                <a:solidFill>
                  <a:srgbClr val="3D3D3D"/>
                </a:solidFill>
                <a:latin typeface="Hiragino Kaku Gothic Pro W3" panose="020B0300000000000000" pitchFamily="34" charset="-128"/>
                <a:ea typeface="Hiragino Kaku Gothic Pro W3" panose="020B0300000000000000" pitchFamily="34" charset="-128"/>
                <a:cs typeface="PMingLiU"/>
              </a:rPr>
              <a:t>で保</a:t>
            </a:r>
            <a:r>
              <a:rPr sz="1800" dirty="0">
                <a:solidFill>
                  <a:srgbClr val="3D3D3D"/>
                </a:solidFill>
                <a:latin typeface="Hiragino Kaku Gothic Pro W3" panose="020B0300000000000000" pitchFamily="34" charset="-128"/>
                <a:ea typeface="Hiragino Kaku Gothic Pro W3" panose="020B0300000000000000" pitchFamily="34" charset="-128"/>
                <a:cs typeface="PMingLiU"/>
              </a:rPr>
              <a:t>管</a:t>
            </a:r>
            <a:endParaRPr sz="1800" dirty="0">
              <a:latin typeface="Hiragino Kaku Gothic Pro W3" panose="020B0300000000000000" pitchFamily="34" charset="-128"/>
              <a:ea typeface="Hiragino Kaku Gothic Pro W3" panose="020B0300000000000000" pitchFamily="34" charset="-128"/>
              <a:cs typeface="PMingLiU"/>
            </a:endParaRPr>
          </a:p>
        </p:txBody>
      </p:sp>
      <p:grpSp>
        <p:nvGrpSpPr>
          <p:cNvPr id="7" name="object 7"/>
          <p:cNvGrpSpPr/>
          <p:nvPr/>
        </p:nvGrpSpPr>
        <p:grpSpPr>
          <a:xfrm>
            <a:off x="646854" y="4925690"/>
            <a:ext cx="3591560" cy="2251075"/>
            <a:chOff x="646854" y="4925690"/>
            <a:chExt cx="3591560" cy="2251075"/>
          </a:xfrm>
        </p:grpSpPr>
        <p:pic>
          <p:nvPicPr>
            <p:cNvPr id="8" name="object 8"/>
            <p:cNvPicPr/>
            <p:nvPr/>
          </p:nvPicPr>
          <p:blipFill>
            <a:blip r:embed="rId2" cstate="print"/>
            <a:stretch>
              <a:fillRect/>
            </a:stretch>
          </p:blipFill>
          <p:spPr>
            <a:xfrm>
              <a:off x="939649" y="4928865"/>
              <a:ext cx="3295519" cy="2244608"/>
            </a:xfrm>
            <a:prstGeom prst="rect">
              <a:avLst/>
            </a:prstGeom>
          </p:spPr>
        </p:pic>
        <p:sp>
          <p:nvSpPr>
            <p:cNvPr id="9" name="object 9"/>
            <p:cNvSpPr/>
            <p:nvPr/>
          </p:nvSpPr>
          <p:spPr>
            <a:xfrm>
              <a:off x="650029" y="4928865"/>
              <a:ext cx="3585210" cy="2244725"/>
            </a:xfrm>
            <a:custGeom>
              <a:avLst/>
              <a:gdLst/>
              <a:ahLst/>
              <a:cxnLst/>
              <a:rect l="l" t="t" r="r" b="b"/>
              <a:pathLst>
                <a:path w="3585210" h="2244725">
                  <a:moveTo>
                    <a:pt x="0" y="0"/>
                  </a:moveTo>
                  <a:lnTo>
                    <a:pt x="0" y="2244725"/>
                  </a:lnTo>
                  <a:lnTo>
                    <a:pt x="3584971" y="2244725"/>
                  </a:lnTo>
                  <a:lnTo>
                    <a:pt x="3584971" y="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pic>
        <p:nvPicPr>
          <p:cNvPr id="10" name="object 10"/>
          <p:cNvPicPr/>
          <p:nvPr/>
        </p:nvPicPr>
        <p:blipFill>
          <a:blip r:embed="rId3" cstate="print"/>
          <a:stretch>
            <a:fillRect/>
          </a:stretch>
        </p:blipFill>
        <p:spPr>
          <a:xfrm>
            <a:off x="4724120" y="4928865"/>
            <a:ext cx="3585138" cy="2244608"/>
          </a:xfrm>
          <a:prstGeom prst="rect">
            <a:avLst/>
          </a:prstGeom>
        </p:spPr>
      </p:pic>
      <p:sp>
        <p:nvSpPr>
          <p:cNvPr id="11" name="object 11"/>
          <p:cNvSpPr/>
          <p:nvPr/>
        </p:nvSpPr>
        <p:spPr>
          <a:xfrm>
            <a:off x="1953455" y="3715490"/>
            <a:ext cx="978535" cy="978535"/>
          </a:xfrm>
          <a:custGeom>
            <a:avLst/>
            <a:gdLst/>
            <a:ahLst/>
            <a:cxnLst/>
            <a:rect l="l" t="t" r="r" b="b"/>
            <a:pathLst>
              <a:path w="978535" h="978535">
                <a:moveTo>
                  <a:pt x="511163" y="0"/>
                </a:moveTo>
                <a:lnTo>
                  <a:pt x="466956" y="0"/>
                </a:lnTo>
                <a:lnTo>
                  <a:pt x="422894" y="3969"/>
                </a:lnTo>
                <a:lnTo>
                  <a:pt x="379267" y="11907"/>
                </a:lnTo>
                <a:lnTo>
                  <a:pt x="336365" y="23815"/>
                </a:lnTo>
                <a:lnTo>
                  <a:pt x="294479" y="39692"/>
                </a:lnTo>
                <a:lnTo>
                  <a:pt x="253898" y="59538"/>
                </a:lnTo>
                <a:lnTo>
                  <a:pt x="214913" y="83353"/>
                </a:lnTo>
                <a:lnTo>
                  <a:pt x="177814" y="111137"/>
                </a:lnTo>
                <a:lnTo>
                  <a:pt x="142891" y="142891"/>
                </a:lnTo>
                <a:lnTo>
                  <a:pt x="111137" y="177814"/>
                </a:lnTo>
                <a:lnTo>
                  <a:pt x="83353" y="214913"/>
                </a:lnTo>
                <a:lnTo>
                  <a:pt x="59538" y="253897"/>
                </a:lnTo>
                <a:lnTo>
                  <a:pt x="39692" y="294478"/>
                </a:lnTo>
                <a:lnTo>
                  <a:pt x="23815" y="336364"/>
                </a:lnTo>
                <a:lnTo>
                  <a:pt x="11907" y="379266"/>
                </a:lnTo>
                <a:lnTo>
                  <a:pt x="3969" y="422893"/>
                </a:lnTo>
                <a:lnTo>
                  <a:pt x="0" y="466955"/>
                </a:lnTo>
                <a:lnTo>
                  <a:pt x="0" y="511162"/>
                </a:lnTo>
                <a:lnTo>
                  <a:pt x="3969" y="555224"/>
                </a:lnTo>
                <a:lnTo>
                  <a:pt x="11907" y="598851"/>
                </a:lnTo>
                <a:lnTo>
                  <a:pt x="23815" y="641753"/>
                </a:lnTo>
                <a:lnTo>
                  <a:pt x="39692" y="683639"/>
                </a:lnTo>
                <a:lnTo>
                  <a:pt x="59538" y="724220"/>
                </a:lnTo>
                <a:lnTo>
                  <a:pt x="83353" y="763204"/>
                </a:lnTo>
                <a:lnTo>
                  <a:pt x="111137" y="800303"/>
                </a:lnTo>
                <a:lnTo>
                  <a:pt x="142891" y="835226"/>
                </a:lnTo>
                <a:lnTo>
                  <a:pt x="177814" y="866980"/>
                </a:lnTo>
                <a:lnTo>
                  <a:pt x="214913" y="894764"/>
                </a:lnTo>
                <a:lnTo>
                  <a:pt x="253898" y="918579"/>
                </a:lnTo>
                <a:lnTo>
                  <a:pt x="294479" y="938425"/>
                </a:lnTo>
                <a:lnTo>
                  <a:pt x="336365" y="954302"/>
                </a:lnTo>
                <a:lnTo>
                  <a:pt x="379267" y="966210"/>
                </a:lnTo>
                <a:lnTo>
                  <a:pt x="422894" y="974148"/>
                </a:lnTo>
                <a:lnTo>
                  <a:pt x="466956" y="978118"/>
                </a:lnTo>
                <a:lnTo>
                  <a:pt x="511163" y="978118"/>
                </a:lnTo>
                <a:lnTo>
                  <a:pt x="555225" y="974148"/>
                </a:lnTo>
                <a:lnTo>
                  <a:pt x="598852" y="966210"/>
                </a:lnTo>
                <a:lnTo>
                  <a:pt x="641754" y="954302"/>
                </a:lnTo>
                <a:lnTo>
                  <a:pt x="683640" y="938425"/>
                </a:lnTo>
                <a:lnTo>
                  <a:pt x="724221" y="918579"/>
                </a:lnTo>
                <a:lnTo>
                  <a:pt x="763206" y="894764"/>
                </a:lnTo>
                <a:lnTo>
                  <a:pt x="800305" y="866980"/>
                </a:lnTo>
                <a:lnTo>
                  <a:pt x="835227" y="835226"/>
                </a:lnTo>
                <a:lnTo>
                  <a:pt x="866981" y="800303"/>
                </a:lnTo>
                <a:lnTo>
                  <a:pt x="894766" y="763204"/>
                </a:lnTo>
                <a:lnTo>
                  <a:pt x="918581" y="724220"/>
                </a:lnTo>
                <a:lnTo>
                  <a:pt x="938427" y="683639"/>
                </a:lnTo>
                <a:lnTo>
                  <a:pt x="954304" y="641753"/>
                </a:lnTo>
                <a:lnTo>
                  <a:pt x="966211" y="598851"/>
                </a:lnTo>
                <a:lnTo>
                  <a:pt x="974150" y="555224"/>
                </a:lnTo>
                <a:lnTo>
                  <a:pt x="978119" y="511162"/>
                </a:lnTo>
                <a:lnTo>
                  <a:pt x="978119" y="466955"/>
                </a:lnTo>
                <a:lnTo>
                  <a:pt x="974150" y="422893"/>
                </a:lnTo>
                <a:lnTo>
                  <a:pt x="966211" y="379266"/>
                </a:lnTo>
                <a:lnTo>
                  <a:pt x="954304" y="336364"/>
                </a:lnTo>
                <a:lnTo>
                  <a:pt x="938427" y="294478"/>
                </a:lnTo>
                <a:lnTo>
                  <a:pt x="918581" y="253897"/>
                </a:lnTo>
                <a:lnTo>
                  <a:pt x="894766" y="214913"/>
                </a:lnTo>
                <a:lnTo>
                  <a:pt x="866981" y="177814"/>
                </a:lnTo>
                <a:lnTo>
                  <a:pt x="835227" y="142891"/>
                </a:lnTo>
                <a:lnTo>
                  <a:pt x="800305" y="111137"/>
                </a:lnTo>
                <a:lnTo>
                  <a:pt x="763206" y="83353"/>
                </a:lnTo>
                <a:lnTo>
                  <a:pt x="724221" y="59538"/>
                </a:lnTo>
                <a:lnTo>
                  <a:pt x="683640" y="39692"/>
                </a:lnTo>
                <a:lnTo>
                  <a:pt x="641754" y="23815"/>
                </a:lnTo>
                <a:lnTo>
                  <a:pt x="598852" y="11907"/>
                </a:lnTo>
                <a:lnTo>
                  <a:pt x="555225" y="3969"/>
                </a:lnTo>
                <a:lnTo>
                  <a:pt x="511163" y="0"/>
                </a:lnTo>
                <a:close/>
              </a:path>
            </a:pathLst>
          </a:custGeom>
          <a:solidFill>
            <a:srgbClr val="0058B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txBox="1"/>
          <p:nvPr/>
        </p:nvSpPr>
        <p:spPr>
          <a:xfrm>
            <a:off x="2202253" y="3911090"/>
            <a:ext cx="480695" cy="569595"/>
          </a:xfrm>
          <a:prstGeom prst="rect">
            <a:avLst/>
          </a:prstGeom>
        </p:spPr>
        <p:txBody>
          <a:bodyPr vert="horz" wrap="square" lIns="0" tIns="12700" rIns="0" bIns="0" rtlCol="0">
            <a:spAutoFit/>
          </a:bodyPr>
          <a:lstStyle/>
          <a:p>
            <a:pPr marL="12700">
              <a:lnSpc>
                <a:spcPct val="100000"/>
              </a:lnSpc>
              <a:spcBef>
                <a:spcPts val="100"/>
              </a:spcBef>
            </a:pPr>
            <a:r>
              <a:rPr sz="1500" spc="-80" dirty="0">
                <a:solidFill>
                  <a:srgbClr val="FFFFFF"/>
                </a:solidFill>
                <a:latin typeface="Hiragino Kaku Gothic Pro W3" panose="020B0300000000000000" pitchFamily="34" charset="-128"/>
                <a:ea typeface="Hiragino Kaku Gothic Pro W3" panose="020B0300000000000000" pitchFamily="34" charset="-128"/>
                <a:cs typeface="Arial"/>
              </a:rPr>
              <a:t>STEP</a:t>
            </a:r>
            <a:endParaRPr sz="1500" dirty="0">
              <a:latin typeface="Hiragino Kaku Gothic Pro W3" panose="020B0300000000000000" pitchFamily="34" charset="-128"/>
              <a:ea typeface="Hiragino Kaku Gothic Pro W3" panose="020B0300000000000000" pitchFamily="34" charset="-128"/>
              <a:cs typeface="Arial"/>
            </a:endParaRPr>
          </a:p>
          <a:p>
            <a:pPr marL="98425">
              <a:lnSpc>
                <a:spcPct val="100000"/>
              </a:lnSpc>
              <a:spcBef>
                <a:spcPts val="85"/>
              </a:spcBef>
            </a:pPr>
            <a:r>
              <a:rPr sz="2000" spc="-25" dirty="0">
                <a:solidFill>
                  <a:srgbClr val="FFFFFF"/>
                </a:solidFill>
                <a:latin typeface="Hiragino Kaku Gothic Pro W3" panose="020B0300000000000000" pitchFamily="34" charset="-128"/>
                <a:ea typeface="Hiragino Kaku Gothic Pro W3" panose="020B0300000000000000" pitchFamily="34" charset="-128"/>
                <a:cs typeface="Arial"/>
              </a:rPr>
              <a:t>01</a:t>
            </a:r>
            <a:endParaRPr sz="2000" dirty="0">
              <a:latin typeface="Hiragino Kaku Gothic Pro W3" panose="020B0300000000000000" pitchFamily="34" charset="-128"/>
              <a:ea typeface="Hiragino Kaku Gothic Pro W3" panose="020B0300000000000000" pitchFamily="34" charset="-128"/>
              <a:cs typeface="Arial"/>
            </a:endParaRPr>
          </a:p>
        </p:txBody>
      </p:sp>
      <p:sp>
        <p:nvSpPr>
          <p:cNvPr id="13" name="object 13"/>
          <p:cNvSpPr/>
          <p:nvPr/>
        </p:nvSpPr>
        <p:spPr>
          <a:xfrm>
            <a:off x="6013186" y="3715336"/>
            <a:ext cx="978535" cy="978535"/>
          </a:xfrm>
          <a:custGeom>
            <a:avLst/>
            <a:gdLst/>
            <a:ahLst/>
            <a:cxnLst/>
            <a:rect l="l" t="t" r="r" b="b"/>
            <a:pathLst>
              <a:path w="978534" h="978535">
                <a:moveTo>
                  <a:pt x="511324" y="0"/>
                </a:moveTo>
                <a:lnTo>
                  <a:pt x="467103" y="0"/>
                </a:lnTo>
                <a:lnTo>
                  <a:pt x="423027" y="3970"/>
                </a:lnTo>
                <a:lnTo>
                  <a:pt x="379386" y="11911"/>
                </a:lnTo>
                <a:lnTo>
                  <a:pt x="336470" y="23822"/>
                </a:lnTo>
                <a:lnTo>
                  <a:pt x="294571" y="39704"/>
                </a:lnTo>
                <a:lnTo>
                  <a:pt x="253977" y="59557"/>
                </a:lnTo>
                <a:lnTo>
                  <a:pt x="214980" y="83379"/>
                </a:lnTo>
                <a:lnTo>
                  <a:pt x="177869" y="111173"/>
                </a:lnTo>
                <a:lnTo>
                  <a:pt x="142935" y="142936"/>
                </a:lnTo>
                <a:lnTo>
                  <a:pt x="111172" y="177870"/>
                </a:lnTo>
                <a:lnTo>
                  <a:pt x="83379" y="214981"/>
                </a:lnTo>
                <a:lnTo>
                  <a:pt x="59556" y="253978"/>
                </a:lnTo>
                <a:lnTo>
                  <a:pt x="39704" y="294572"/>
                </a:lnTo>
                <a:lnTo>
                  <a:pt x="23822" y="336471"/>
                </a:lnTo>
                <a:lnTo>
                  <a:pt x="11911" y="379386"/>
                </a:lnTo>
                <a:lnTo>
                  <a:pt x="3970" y="423027"/>
                </a:lnTo>
                <a:lnTo>
                  <a:pt x="0" y="467103"/>
                </a:lnTo>
                <a:lnTo>
                  <a:pt x="0" y="511325"/>
                </a:lnTo>
                <a:lnTo>
                  <a:pt x="3970" y="555401"/>
                </a:lnTo>
                <a:lnTo>
                  <a:pt x="11911" y="599041"/>
                </a:lnTo>
                <a:lnTo>
                  <a:pt x="23822" y="641957"/>
                </a:lnTo>
                <a:lnTo>
                  <a:pt x="39704" y="683856"/>
                </a:lnTo>
                <a:lnTo>
                  <a:pt x="59556" y="724449"/>
                </a:lnTo>
                <a:lnTo>
                  <a:pt x="83379" y="763447"/>
                </a:lnTo>
                <a:lnTo>
                  <a:pt x="111172" y="800557"/>
                </a:lnTo>
                <a:lnTo>
                  <a:pt x="142935" y="835491"/>
                </a:lnTo>
                <a:lnTo>
                  <a:pt x="177869" y="867255"/>
                </a:lnTo>
                <a:lnTo>
                  <a:pt x="214980" y="895049"/>
                </a:lnTo>
                <a:lnTo>
                  <a:pt x="253977" y="918871"/>
                </a:lnTo>
                <a:lnTo>
                  <a:pt x="294571" y="938724"/>
                </a:lnTo>
                <a:lnTo>
                  <a:pt x="336470" y="954606"/>
                </a:lnTo>
                <a:lnTo>
                  <a:pt x="379386" y="966517"/>
                </a:lnTo>
                <a:lnTo>
                  <a:pt x="423027" y="974458"/>
                </a:lnTo>
                <a:lnTo>
                  <a:pt x="467103" y="978428"/>
                </a:lnTo>
                <a:lnTo>
                  <a:pt x="511324" y="978428"/>
                </a:lnTo>
                <a:lnTo>
                  <a:pt x="555400" y="974458"/>
                </a:lnTo>
                <a:lnTo>
                  <a:pt x="599041" y="966517"/>
                </a:lnTo>
                <a:lnTo>
                  <a:pt x="641956" y="954606"/>
                </a:lnTo>
                <a:lnTo>
                  <a:pt x="683856" y="938724"/>
                </a:lnTo>
                <a:lnTo>
                  <a:pt x="724449" y="918871"/>
                </a:lnTo>
                <a:lnTo>
                  <a:pt x="763446" y="895049"/>
                </a:lnTo>
                <a:lnTo>
                  <a:pt x="800557" y="867255"/>
                </a:lnTo>
                <a:lnTo>
                  <a:pt x="835491" y="835491"/>
                </a:lnTo>
                <a:lnTo>
                  <a:pt x="867254" y="800557"/>
                </a:lnTo>
                <a:lnTo>
                  <a:pt x="895048" y="763447"/>
                </a:lnTo>
                <a:lnTo>
                  <a:pt x="918870" y="724449"/>
                </a:lnTo>
                <a:lnTo>
                  <a:pt x="938723" y="683856"/>
                </a:lnTo>
                <a:lnTo>
                  <a:pt x="954605" y="641957"/>
                </a:lnTo>
                <a:lnTo>
                  <a:pt x="966516" y="599041"/>
                </a:lnTo>
                <a:lnTo>
                  <a:pt x="974457" y="555401"/>
                </a:lnTo>
                <a:lnTo>
                  <a:pt x="978427" y="511325"/>
                </a:lnTo>
                <a:lnTo>
                  <a:pt x="978427" y="467103"/>
                </a:lnTo>
                <a:lnTo>
                  <a:pt x="974457" y="423027"/>
                </a:lnTo>
                <a:lnTo>
                  <a:pt x="966516" y="379386"/>
                </a:lnTo>
                <a:lnTo>
                  <a:pt x="954605" y="336471"/>
                </a:lnTo>
                <a:lnTo>
                  <a:pt x="938723" y="294572"/>
                </a:lnTo>
                <a:lnTo>
                  <a:pt x="918870" y="253978"/>
                </a:lnTo>
                <a:lnTo>
                  <a:pt x="895048" y="214981"/>
                </a:lnTo>
                <a:lnTo>
                  <a:pt x="867254" y="177870"/>
                </a:lnTo>
                <a:lnTo>
                  <a:pt x="835491" y="142936"/>
                </a:lnTo>
                <a:lnTo>
                  <a:pt x="800557" y="111173"/>
                </a:lnTo>
                <a:lnTo>
                  <a:pt x="763446" y="83379"/>
                </a:lnTo>
                <a:lnTo>
                  <a:pt x="724449" y="59557"/>
                </a:lnTo>
                <a:lnTo>
                  <a:pt x="683856" y="39704"/>
                </a:lnTo>
                <a:lnTo>
                  <a:pt x="641956" y="23822"/>
                </a:lnTo>
                <a:lnTo>
                  <a:pt x="599041" y="11911"/>
                </a:lnTo>
                <a:lnTo>
                  <a:pt x="555400" y="3970"/>
                </a:lnTo>
                <a:lnTo>
                  <a:pt x="511324" y="0"/>
                </a:lnTo>
                <a:close/>
              </a:path>
            </a:pathLst>
          </a:custGeom>
          <a:solidFill>
            <a:srgbClr val="0058B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txBox="1"/>
          <p:nvPr/>
        </p:nvSpPr>
        <p:spPr>
          <a:xfrm>
            <a:off x="6262180" y="3910937"/>
            <a:ext cx="480695" cy="569595"/>
          </a:xfrm>
          <a:prstGeom prst="rect">
            <a:avLst/>
          </a:prstGeom>
        </p:spPr>
        <p:txBody>
          <a:bodyPr vert="horz" wrap="square" lIns="0" tIns="12700" rIns="0" bIns="0" rtlCol="0">
            <a:spAutoFit/>
          </a:bodyPr>
          <a:lstStyle/>
          <a:p>
            <a:pPr marL="12700">
              <a:lnSpc>
                <a:spcPct val="100000"/>
              </a:lnSpc>
              <a:spcBef>
                <a:spcPts val="100"/>
              </a:spcBef>
            </a:pPr>
            <a:r>
              <a:rPr sz="1500" spc="-80" dirty="0">
                <a:solidFill>
                  <a:srgbClr val="FFFFFF"/>
                </a:solidFill>
                <a:latin typeface="Hiragino Kaku Gothic Pro W3" panose="020B0300000000000000" pitchFamily="34" charset="-128"/>
                <a:ea typeface="Hiragino Kaku Gothic Pro W3" panose="020B0300000000000000" pitchFamily="34" charset="-128"/>
                <a:cs typeface="Arial"/>
              </a:rPr>
              <a:t>STEP</a:t>
            </a:r>
            <a:endParaRPr sz="1500" dirty="0">
              <a:latin typeface="Hiragino Kaku Gothic Pro W3" panose="020B0300000000000000" pitchFamily="34" charset="-128"/>
              <a:ea typeface="Hiragino Kaku Gothic Pro W3" panose="020B0300000000000000" pitchFamily="34" charset="-128"/>
              <a:cs typeface="Arial"/>
            </a:endParaRPr>
          </a:p>
          <a:p>
            <a:pPr marL="98425">
              <a:lnSpc>
                <a:spcPct val="100000"/>
              </a:lnSpc>
              <a:spcBef>
                <a:spcPts val="85"/>
              </a:spcBef>
            </a:pPr>
            <a:r>
              <a:rPr sz="2000" spc="-25" dirty="0">
                <a:solidFill>
                  <a:srgbClr val="FFFFFF"/>
                </a:solidFill>
                <a:latin typeface="Hiragino Kaku Gothic Pro W3" panose="020B0300000000000000" pitchFamily="34" charset="-128"/>
                <a:ea typeface="Hiragino Kaku Gothic Pro W3" panose="020B0300000000000000" pitchFamily="34" charset="-128"/>
                <a:cs typeface="Arial"/>
              </a:rPr>
              <a:t>02</a:t>
            </a:r>
            <a:endParaRPr sz="2000" dirty="0">
              <a:latin typeface="Hiragino Kaku Gothic Pro W3" panose="020B0300000000000000" pitchFamily="34" charset="-128"/>
              <a:ea typeface="Hiragino Kaku Gothic Pro W3" panose="020B0300000000000000" pitchFamily="34" charset="-128"/>
              <a:cs typeface="Arial"/>
            </a:endParaRPr>
          </a:p>
        </p:txBody>
      </p:sp>
      <p:sp>
        <p:nvSpPr>
          <p:cNvPr id="15" name="object 15"/>
          <p:cNvSpPr/>
          <p:nvPr/>
        </p:nvSpPr>
        <p:spPr>
          <a:xfrm>
            <a:off x="10103042" y="3715490"/>
            <a:ext cx="978535" cy="978535"/>
          </a:xfrm>
          <a:custGeom>
            <a:avLst/>
            <a:gdLst/>
            <a:ahLst/>
            <a:cxnLst/>
            <a:rect l="l" t="t" r="r" b="b"/>
            <a:pathLst>
              <a:path w="978534" h="978535">
                <a:moveTo>
                  <a:pt x="511163" y="0"/>
                </a:moveTo>
                <a:lnTo>
                  <a:pt x="466955" y="0"/>
                </a:lnTo>
                <a:lnTo>
                  <a:pt x="422893" y="3969"/>
                </a:lnTo>
                <a:lnTo>
                  <a:pt x="379266" y="11907"/>
                </a:lnTo>
                <a:lnTo>
                  <a:pt x="336364" y="23815"/>
                </a:lnTo>
                <a:lnTo>
                  <a:pt x="294478" y="39692"/>
                </a:lnTo>
                <a:lnTo>
                  <a:pt x="253898" y="59538"/>
                </a:lnTo>
                <a:lnTo>
                  <a:pt x="214913" y="83353"/>
                </a:lnTo>
                <a:lnTo>
                  <a:pt x="177814" y="111137"/>
                </a:lnTo>
                <a:lnTo>
                  <a:pt x="142891" y="142891"/>
                </a:lnTo>
                <a:lnTo>
                  <a:pt x="111137" y="177814"/>
                </a:lnTo>
                <a:lnTo>
                  <a:pt x="83353" y="214913"/>
                </a:lnTo>
                <a:lnTo>
                  <a:pt x="59538" y="253898"/>
                </a:lnTo>
                <a:lnTo>
                  <a:pt x="39692" y="294478"/>
                </a:lnTo>
                <a:lnTo>
                  <a:pt x="23815" y="336364"/>
                </a:lnTo>
                <a:lnTo>
                  <a:pt x="11907" y="379266"/>
                </a:lnTo>
                <a:lnTo>
                  <a:pt x="3969" y="422893"/>
                </a:lnTo>
                <a:lnTo>
                  <a:pt x="0" y="466955"/>
                </a:lnTo>
                <a:lnTo>
                  <a:pt x="0" y="511163"/>
                </a:lnTo>
                <a:lnTo>
                  <a:pt x="3969" y="555225"/>
                </a:lnTo>
                <a:lnTo>
                  <a:pt x="11907" y="598852"/>
                </a:lnTo>
                <a:lnTo>
                  <a:pt x="23815" y="641754"/>
                </a:lnTo>
                <a:lnTo>
                  <a:pt x="39692" y="683640"/>
                </a:lnTo>
                <a:lnTo>
                  <a:pt x="59538" y="724221"/>
                </a:lnTo>
                <a:lnTo>
                  <a:pt x="83353" y="763206"/>
                </a:lnTo>
                <a:lnTo>
                  <a:pt x="111137" y="800305"/>
                </a:lnTo>
                <a:lnTo>
                  <a:pt x="142891" y="835227"/>
                </a:lnTo>
                <a:lnTo>
                  <a:pt x="177814" y="866981"/>
                </a:lnTo>
                <a:lnTo>
                  <a:pt x="214913" y="894766"/>
                </a:lnTo>
                <a:lnTo>
                  <a:pt x="253898" y="918581"/>
                </a:lnTo>
                <a:lnTo>
                  <a:pt x="294478" y="938427"/>
                </a:lnTo>
                <a:lnTo>
                  <a:pt x="336364" y="954304"/>
                </a:lnTo>
                <a:lnTo>
                  <a:pt x="379266" y="966211"/>
                </a:lnTo>
                <a:lnTo>
                  <a:pt x="422893" y="974150"/>
                </a:lnTo>
                <a:lnTo>
                  <a:pt x="466955" y="978119"/>
                </a:lnTo>
                <a:lnTo>
                  <a:pt x="511163" y="978119"/>
                </a:lnTo>
                <a:lnTo>
                  <a:pt x="555225" y="974150"/>
                </a:lnTo>
                <a:lnTo>
                  <a:pt x="598852" y="966211"/>
                </a:lnTo>
                <a:lnTo>
                  <a:pt x="641754" y="954304"/>
                </a:lnTo>
                <a:lnTo>
                  <a:pt x="683640" y="938427"/>
                </a:lnTo>
                <a:lnTo>
                  <a:pt x="724221" y="918581"/>
                </a:lnTo>
                <a:lnTo>
                  <a:pt x="763206" y="894766"/>
                </a:lnTo>
                <a:lnTo>
                  <a:pt x="800305" y="866981"/>
                </a:lnTo>
                <a:lnTo>
                  <a:pt x="835227" y="835227"/>
                </a:lnTo>
                <a:lnTo>
                  <a:pt x="866981" y="800305"/>
                </a:lnTo>
                <a:lnTo>
                  <a:pt x="894766" y="763206"/>
                </a:lnTo>
                <a:lnTo>
                  <a:pt x="918581" y="724221"/>
                </a:lnTo>
                <a:lnTo>
                  <a:pt x="938427" y="683640"/>
                </a:lnTo>
                <a:lnTo>
                  <a:pt x="954304" y="641754"/>
                </a:lnTo>
                <a:lnTo>
                  <a:pt x="966211" y="598852"/>
                </a:lnTo>
                <a:lnTo>
                  <a:pt x="974150" y="555225"/>
                </a:lnTo>
                <a:lnTo>
                  <a:pt x="978119" y="511163"/>
                </a:lnTo>
                <a:lnTo>
                  <a:pt x="978119" y="466955"/>
                </a:lnTo>
                <a:lnTo>
                  <a:pt x="974150" y="422893"/>
                </a:lnTo>
                <a:lnTo>
                  <a:pt x="966211" y="379266"/>
                </a:lnTo>
                <a:lnTo>
                  <a:pt x="954304" y="336364"/>
                </a:lnTo>
                <a:lnTo>
                  <a:pt x="938427" y="294478"/>
                </a:lnTo>
                <a:lnTo>
                  <a:pt x="918581" y="253898"/>
                </a:lnTo>
                <a:lnTo>
                  <a:pt x="894766" y="214913"/>
                </a:lnTo>
                <a:lnTo>
                  <a:pt x="866981" y="177814"/>
                </a:lnTo>
                <a:lnTo>
                  <a:pt x="835227" y="142891"/>
                </a:lnTo>
                <a:lnTo>
                  <a:pt x="800305" y="111137"/>
                </a:lnTo>
                <a:lnTo>
                  <a:pt x="763206" y="83353"/>
                </a:lnTo>
                <a:lnTo>
                  <a:pt x="724221" y="59538"/>
                </a:lnTo>
                <a:lnTo>
                  <a:pt x="683640" y="39692"/>
                </a:lnTo>
                <a:lnTo>
                  <a:pt x="641754" y="23815"/>
                </a:lnTo>
                <a:lnTo>
                  <a:pt x="598852" y="11907"/>
                </a:lnTo>
                <a:lnTo>
                  <a:pt x="555225" y="3969"/>
                </a:lnTo>
                <a:lnTo>
                  <a:pt x="511163" y="0"/>
                </a:lnTo>
                <a:close/>
              </a:path>
            </a:pathLst>
          </a:custGeom>
          <a:solidFill>
            <a:srgbClr val="0058B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txBox="1"/>
          <p:nvPr/>
        </p:nvSpPr>
        <p:spPr>
          <a:xfrm>
            <a:off x="10351838" y="3911091"/>
            <a:ext cx="480695" cy="569595"/>
          </a:xfrm>
          <a:prstGeom prst="rect">
            <a:avLst/>
          </a:prstGeom>
        </p:spPr>
        <p:txBody>
          <a:bodyPr vert="horz" wrap="square" lIns="0" tIns="12700" rIns="0" bIns="0" rtlCol="0">
            <a:spAutoFit/>
          </a:bodyPr>
          <a:lstStyle/>
          <a:p>
            <a:pPr marL="12700">
              <a:lnSpc>
                <a:spcPct val="100000"/>
              </a:lnSpc>
              <a:spcBef>
                <a:spcPts val="100"/>
              </a:spcBef>
            </a:pPr>
            <a:r>
              <a:rPr sz="1500" spc="-80" dirty="0">
                <a:solidFill>
                  <a:srgbClr val="FFFFFF"/>
                </a:solidFill>
                <a:latin typeface="Hiragino Kaku Gothic Pro W3" panose="020B0300000000000000" pitchFamily="34" charset="-128"/>
                <a:ea typeface="Hiragino Kaku Gothic Pro W3" panose="020B0300000000000000" pitchFamily="34" charset="-128"/>
                <a:cs typeface="Arial"/>
              </a:rPr>
              <a:t>STEP</a:t>
            </a:r>
            <a:endParaRPr sz="1500" dirty="0">
              <a:latin typeface="Hiragino Kaku Gothic Pro W3" panose="020B0300000000000000" pitchFamily="34" charset="-128"/>
              <a:ea typeface="Hiragino Kaku Gothic Pro W3" panose="020B0300000000000000" pitchFamily="34" charset="-128"/>
              <a:cs typeface="Arial"/>
            </a:endParaRPr>
          </a:p>
          <a:p>
            <a:pPr marL="98425">
              <a:lnSpc>
                <a:spcPct val="100000"/>
              </a:lnSpc>
              <a:spcBef>
                <a:spcPts val="85"/>
              </a:spcBef>
            </a:pPr>
            <a:r>
              <a:rPr sz="2000" spc="-25" dirty="0">
                <a:solidFill>
                  <a:srgbClr val="FFFFFF"/>
                </a:solidFill>
                <a:latin typeface="Hiragino Kaku Gothic Pro W3" panose="020B0300000000000000" pitchFamily="34" charset="-128"/>
                <a:ea typeface="Hiragino Kaku Gothic Pro W3" panose="020B0300000000000000" pitchFamily="34" charset="-128"/>
                <a:cs typeface="Arial"/>
              </a:rPr>
              <a:t>03</a:t>
            </a:r>
            <a:endParaRPr sz="2000" dirty="0">
              <a:latin typeface="Hiragino Kaku Gothic Pro W3" panose="020B0300000000000000" pitchFamily="34" charset="-128"/>
              <a:ea typeface="Hiragino Kaku Gothic Pro W3" panose="020B0300000000000000" pitchFamily="34" charset="-128"/>
              <a:cs typeface="Arial"/>
            </a:endParaRPr>
          </a:p>
        </p:txBody>
      </p:sp>
      <p:sp>
        <p:nvSpPr>
          <p:cNvPr id="17" name="object 17"/>
          <p:cNvSpPr/>
          <p:nvPr/>
        </p:nvSpPr>
        <p:spPr>
          <a:xfrm>
            <a:off x="4407212" y="5926344"/>
            <a:ext cx="173355" cy="253365"/>
          </a:xfrm>
          <a:custGeom>
            <a:avLst/>
            <a:gdLst/>
            <a:ahLst/>
            <a:cxnLst/>
            <a:rect l="l" t="t" r="r" b="b"/>
            <a:pathLst>
              <a:path w="173354" h="253364">
                <a:moveTo>
                  <a:pt x="0" y="0"/>
                </a:moveTo>
                <a:lnTo>
                  <a:pt x="0" y="253250"/>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8496407" y="5922858"/>
            <a:ext cx="173355" cy="253365"/>
          </a:xfrm>
          <a:custGeom>
            <a:avLst/>
            <a:gdLst/>
            <a:ahLst/>
            <a:cxnLst/>
            <a:rect l="l" t="t" r="r" b="b"/>
            <a:pathLst>
              <a:path w="173354" h="253364">
                <a:moveTo>
                  <a:pt x="0" y="0"/>
                </a:moveTo>
                <a:lnTo>
                  <a:pt x="0" y="253251"/>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txBox="1"/>
          <p:nvPr/>
        </p:nvSpPr>
        <p:spPr>
          <a:xfrm>
            <a:off x="9515841" y="6578826"/>
            <a:ext cx="655955" cy="245580"/>
          </a:xfrm>
          <a:prstGeom prst="rect">
            <a:avLst/>
          </a:prstGeom>
        </p:spPr>
        <p:txBody>
          <a:bodyPr vert="horz" wrap="square" lIns="0" tIns="14605" rIns="0" bIns="0" rtlCol="0">
            <a:spAutoFit/>
          </a:bodyPr>
          <a:lstStyle/>
          <a:p>
            <a:pPr>
              <a:lnSpc>
                <a:spcPct val="100000"/>
              </a:lnSpc>
              <a:spcBef>
                <a:spcPts val="115"/>
              </a:spcBef>
            </a:pPr>
            <a:r>
              <a:rPr sz="1500" b="1" spc="150" dirty="0">
                <a:solidFill>
                  <a:srgbClr val="555656"/>
                </a:solidFill>
                <a:latin typeface="Hiragino Kaku Gothic Pro W3" panose="020B0300000000000000" pitchFamily="34" charset="-128"/>
                <a:ea typeface="Hiragino Kaku Gothic Pro W3" panose="020B0300000000000000" pitchFamily="34" charset="-128"/>
                <a:cs typeface="Source Han Sans JP"/>
              </a:rPr>
              <a:t>送信者</a:t>
            </a:r>
            <a:endParaRPr sz="1500">
              <a:latin typeface="Hiragino Kaku Gothic Pro W3" panose="020B0300000000000000" pitchFamily="34" charset="-128"/>
              <a:ea typeface="Hiragino Kaku Gothic Pro W3" panose="020B0300000000000000" pitchFamily="34" charset="-128"/>
              <a:cs typeface="Source Han Sans JP"/>
            </a:endParaRPr>
          </a:p>
        </p:txBody>
      </p:sp>
      <p:sp>
        <p:nvSpPr>
          <p:cNvPr id="20" name="object 20"/>
          <p:cNvSpPr txBox="1"/>
          <p:nvPr/>
        </p:nvSpPr>
        <p:spPr>
          <a:xfrm>
            <a:off x="11061176" y="6578826"/>
            <a:ext cx="655955" cy="245580"/>
          </a:xfrm>
          <a:prstGeom prst="rect">
            <a:avLst/>
          </a:prstGeom>
        </p:spPr>
        <p:txBody>
          <a:bodyPr vert="horz" wrap="square" lIns="0" tIns="14605" rIns="0" bIns="0" rtlCol="0">
            <a:spAutoFit/>
          </a:bodyPr>
          <a:lstStyle/>
          <a:p>
            <a:pPr>
              <a:lnSpc>
                <a:spcPct val="100000"/>
              </a:lnSpc>
              <a:spcBef>
                <a:spcPts val="115"/>
              </a:spcBef>
            </a:pPr>
            <a:r>
              <a:rPr sz="1500" b="1" spc="150" dirty="0">
                <a:solidFill>
                  <a:srgbClr val="555656"/>
                </a:solidFill>
                <a:latin typeface="Hiragino Kaku Gothic Pro W3" panose="020B0300000000000000" pitchFamily="34" charset="-128"/>
                <a:ea typeface="Hiragino Kaku Gothic Pro W3" panose="020B0300000000000000" pitchFamily="34" charset="-128"/>
                <a:cs typeface="Source Han Sans JP"/>
              </a:rPr>
              <a:t>受信者</a:t>
            </a:r>
            <a:endParaRPr sz="1500">
              <a:latin typeface="Hiragino Kaku Gothic Pro W3" panose="020B0300000000000000" pitchFamily="34" charset="-128"/>
              <a:ea typeface="Hiragino Kaku Gothic Pro W3" panose="020B0300000000000000" pitchFamily="34" charset="-128"/>
              <a:cs typeface="Source Han Sans JP"/>
            </a:endParaRPr>
          </a:p>
        </p:txBody>
      </p:sp>
      <p:grpSp>
        <p:nvGrpSpPr>
          <p:cNvPr id="21" name="object 21"/>
          <p:cNvGrpSpPr/>
          <p:nvPr/>
        </p:nvGrpSpPr>
        <p:grpSpPr>
          <a:xfrm>
            <a:off x="9450354" y="5252875"/>
            <a:ext cx="1410335" cy="1264920"/>
            <a:chOff x="9450354" y="5252875"/>
            <a:chExt cx="1410335" cy="1264920"/>
          </a:xfrm>
        </p:grpSpPr>
        <p:sp>
          <p:nvSpPr>
            <p:cNvPr id="22" name="object 22"/>
            <p:cNvSpPr/>
            <p:nvPr/>
          </p:nvSpPr>
          <p:spPr>
            <a:xfrm>
              <a:off x="10334544" y="6244724"/>
              <a:ext cx="13970" cy="0"/>
            </a:xfrm>
            <a:custGeom>
              <a:avLst/>
              <a:gdLst/>
              <a:ahLst/>
              <a:cxnLst/>
              <a:rect l="l" t="t" r="r" b="b"/>
              <a:pathLst>
                <a:path w="13970">
                  <a:moveTo>
                    <a:pt x="0" y="0"/>
                  </a:moveTo>
                  <a:lnTo>
                    <a:pt x="13735" y="0"/>
                  </a:lnTo>
                </a:path>
              </a:pathLst>
            </a:custGeom>
            <a:ln w="17746">
              <a:solidFill>
                <a:srgbClr val="0081C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10377096" y="6244724"/>
              <a:ext cx="447040" cy="0"/>
            </a:xfrm>
            <a:custGeom>
              <a:avLst/>
              <a:gdLst/>
              <a:ahLst/>
              <a:cxnLst/>
              <a:rect l="l" t="t" r="r" b="b"/>
              <a:pathLst>
                <a:path w="447040">
                  <a:moveTo>
                    <a:pt x="0" y="0"/>
                  </a:moveTo>
                  <a:lnTo>
                    <a:pt x="446414" y="0"/>
                  </a:lnTo>
                </a:path>
              </a:pathLst>
            </a:custGeom>
            <a:ln w="17746">
              <a:solidFill>
                <a:srgbClr val="0081CC"/>
              </a:solidFill>
              <a:prstDash val="sysDot"/>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10837929" y="6244724"/>
              <a:ext cx="13970" cy="0"/>
            </a:xfrm>
            <a:custGeom>
              <a:avLst/>
              <a:gdLst/>
              <a:ahLst/>
              <a:cxnLst/>
              <a:rect l="l" t="t" r="r" b="b"/>
              <a:pathLst>
                <a:path w="13970">
                  <a:moveTo>
                    <a:pt x="0" y="0"/>
                  </a:moveTo>
                  <a:lnTo>
                    <a:pt x="13735" y="0"/>
                  </a:lnTo>
                </a:path>
              </a:pathLst>
            </a:custGeom>
            <a:ln w="17746">
              <a:solidFill>
                <a:srgbClr val="0081C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10593100" y="5727621"/>
              <a:ext cx="0" cy="13970"/>
            </a:xfrm>
            <a:custGeom>
              <a:avLst/>
              <a:gdLst/>
              <a:ahLst/>
              <a:cxnLst/>
              <a:rect l="l" t="t" r="r" b="b"/>
              <a:pathLst>
                <a:path h="13970">
                  <a:moveTo>
                    <a:pt x="0" y="0"/>
                  </a:moveTo>
                  <a:lnTo>
                    <a:pt x="0" y="13735"/>
                  </a:lnTo>
                </a:path>
              </a:pathLst>
            </a:custGeom>
            <a:ln w="17746">
              <a:solidFill>
                <a:srgbClr val="0081C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10593100" y="5768773"/>
              <a:ext cx="0" cy="425450"/>
            </a:xfrm>
            <a:custGeom>
              <a:avLst/>
              <a:gdLst/>
              <a:ahLst/>
              <a:cxnLst/>
              <a:rect l="l" t="t" r="r" b="b"/>
              <a:pathLst>
                <a:path h="425450">
                  <a:moveTo>
                    <a:pt x="0" y="0"/>
                  </a:moveTo>
                  <a:lnTo>
                    <a:pt x="0" y="424903"/>
                  </a:lnTo>
                </a:path>
              </a:pathLst>
            </a:custGeom>
            <a:ln w="17746">
              <a:solidFill>
                <a:srgbClr val="0081CC"/>
              </a:solidFill>
              <a:prstDash val="sysDot"/>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10593100" y="6207355"/>
              <a:ext cx="0" cy="13970"/>
            </a:xfrm>
            <a:custGeom>
              <a:avLst/>
              <a:gdLst/>
              <a:ahLst/>
              <a:cxnLst/>
              <a:rect l="l" t="t" r="r" b="b"/>
              <a:pathLst>
                <a:path h="13970">
                  <a:moveTo>
                    <a:pt x="0" y="0"/>
                  </a:moveTo>
                  <a:lnTo>
                    <a:pt x="0" y="13735"/>
                  </a:lnTo>
                </a:path>
              </a:pathLst>
            </a:custGeom>
            <a:ln w="17746">
              <a:solidFill>
                <a:srgbClr val="0081C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10343959" y="5252885"/>
              <a:ext cx="498475" cy="372745"/>
            </a:xfrm>
            <a:custGeom>
              <a:avLst/>
              <a:gdLst/>
              <a:ahLst/>
              <a:cxnLst/>
              <a:rect l="l" t="t" r="r" b="b"/>
              <a:pathLst>
                <a:path w="498475" h="372745">
                  <a:moveTo>
                    <a:pt x="298602" y="214134"/>
                  </a:moveTo>
                  <a:lnTo>
                    <a:pt x="241719" y="181267"/>
                  </a:lnTo>
                  <a:lnTo>
                    <a:pt x="169240" y="306768"/>
                  </a:lnTo>
                  <a:lnTo>
                    <a:pt x="169240" y="372478"/>
                  </a:lnTo>
                  <a:lnTo>
                    <a:pt x="226161" y="339648"/>
                  </a:lnTo>
                  <a:lnTo>
                    <a:pt x="298602" y="214134"/>
                  </a:lnTo>
                  <a:close/>
                </a:path>
                <a:path w="498475" h="372745">
                  <a:moveTo>
                    <a:pt x="498309" y="254762"/>
                  </a:moveTo>
                  <a:lnTo>
                    <a:pt x="493788" y="222656"/>
                  </a:lnTo>
                  <a:lnTo>
                    <a:pt x="481063" y="193814"/>
                  </a:lnTo>
                  <a:lnTo>
                    <a:pt x="461365" y="169532"/>
                  </a:lnTo>
                  <a:lnTo>
                    <a:pt x="435927" y="151142"/>
                  </a:lnTo>
                  <a:lnTo>
                    <a:pt x="418846" y="102362"/>
                  </a:lnTo>
                  <a:lnTo>
                    <a:pt x="389737" y="60744"/>
                  </a:lnTo>
                  <a:lnTo>
                    <a:pt x="350710" y="28409"/>
                  </a:lnTo>
                  <a:lnTo>
                    <a:pt x="303885" y="7454"/>
                  </a:lnTo>
                  <a:lnTo>
                    <a:pt x="251371" y="0"/>
                  </a:lnTo>
                  <a:lnTo>
                    <a:pt x="199351" y="7302"/>
                  </a:lnTo>
                  <a:lnTo>
                    <a:pt x="152895" y="27863"/>
                  </a:lnTo>
                  <a:lnTo>
                    <a:pt x="114033" y="59639"/>
                  </a:lnTo>
                  <a:lnTo>
                    <a:pt x="84848" y="100558"/>
                  </a:lnTo>
                  <a:lnTo>
                    <a:pt x="67360" y="148590"/>
                  </a:lnTo>
                  <a:lnTo>
                    <a:pt x="40030" y="166624"/>
                  </a:lnTo>
                  <a:lnTo>
                    <a:pt x="18745" y="191287"/>
                  </a:lnTo>
                  <a:lnTo>
                    <a:pt x="4927" y="221132"/>
                  </a:lnTo>
                  <a:lnTo>
                    <a:pt x="0" y="254762"/>
                  </a:lnTo>
                  <a:lnTo>
                    <a:pt x="7035" y="294767"/>
                  </a:lnTo>
                  <a:lnTo>
                    <a:pt x="26504" y="328891"/>
                  </a:lnTo>
                  <a:lnTo>
                    <a:pt x="55905" y="354698"/>
                  </a:lnTo>
                  <a:lnTo>
                    <a:pt x="92773" y="369709"/>
                  </a:lnTo>
                  <a:lnTo>
                    <a:pt x="92773" y="311772"/>
                  </a:lnTo>
                  <a:lnTo>
                    <a:pt x="77635" y="302323"/>
                  </a:lnTo>
                  <a:lnTo>
                    <a:pt x="65798" y="289140"/>
                  </a:lnTo>
                  <a:lnTo>
                    <a:pt x="58102" y="273024"/>
                  </a:lnTo>
                  <a:lnTo>
                    <a:pt x="55359" y="254762"/>
                  </a:lnTo>
                  <a:lnTo>
                    <a:pt x="60325" y="230505"/>
                  </a:lnTo>
                  <a:lnTo>
                    <a:pt x="73850" y="210680"/>
                  </a:lnTo>
                  <a:lnTo>
                    <a:pt x="93916" y="197307"/>
                  </a:lnTo>
                  <a:lnTo>
                    <a:pt x="118630" y="192430"/>
                  </a:lnTo>
                  <a:lnTo>
                    <a:pt x="118516" y="188226"/>
                  </a:lnTo>
                  <a:lnTo>
                    <a:pt x="125285" y="146240"/>
                  </a:lnTo>
                  <a:lnTo>
                    <a:pt x="144145" y="109766"/>
                  </a:lnTo>
                  <a:lnTo>
                    <a:pt x="172910" y="81013"/>
                  </a:lnTo>
                  <a:lnTo>
                    <a:pt x="209372" y="62153"/>
                  </a:lnTo>
                  <a:lnTo>
                    <a:pt x="251371" y="55384"/>
                  </a:lnTo>
                  <a:lnTo>
                    <a:pt x="291020" y="61391"/>
                  </a:lnTo>
                  <a:lnTo>
                    <a:pt x="325894" y="78232"/>
                  </a:lnTo>
                  <a:lnTo>
                    <a:pt x="354164" y="104051"/>
                  </a:lnTo>
                  <a:lnTo>
                    <a:pt x="374002" y="137045"/>
                  </a:lnTo>
                  <a:lnTo>
                    <a:pt x="318833" y="137045"/>
                  </a:lnTo>
                  <a:lnTo>
                    <a:pt x="350786" y="192405"/>
                  </a:lnTo>
                  <a:lnTo>
                    <a:pt x="382714" y="192303"/>
                  </a:lnTo>
                  <a:lnTo>
                    <a:pt x="384111" y="192100"/>
                  </a:lnTo>
                  <a:lnTo>
                    <a:pt x="384111" y="192570"/>
                  </a:lnTo>
                  <a:lnTo>
                    <a:pt x="407162" y="198577"/>
                  </a:lnTo>
                  <a:lnTo>
                    <a:pt x="425843" y="212128"/>
                  </a:lnTo>
                  <a:lnTo>
                    <a:pt x="438353" y="231444"/>
                  </a:lnTo>
                  <a:lnTo>
                    <a:pt x="442925" y="254762"/>
                  </a:lnTo>
                  <a:lnTo>
                    <a:pt x="437972" y="279069"/>
                  </a:lnTo>
                  <a:lnTo>
                    <a:pt x="424434" y="298907"/>
                  </a:lnTo>
                  <a:lnTo>
                    <a:pt x="404368" y="312280"/>
                  </a:lnTo>
                  <a:lnTo>
                    <a:pt x="379793" y="317182"/>
                  </a:lnTo>
                  <a:lnTo>
                    <a:pt x="298615" y="317182"/>
                  </a:lnTo>
                  <a:lnTo>
                    <a:pt x="266636" y="372541"/>
                  </a:lnTo>
                  <a:lnTo>
                    <a:pt x="379793" y="372541"/>
                  </a:lnTo>
                  <a:lnTo>
                    <a:pt x="425869" y="363270"/>
                  </a:lnTo>
                  <a:lnTo>
                    <a:pt x="463550" y="338010"/>
                  </a:lnTo>
                  <a:lnTo>
                    <a:pt x="488975" y="300570"/>
                  </a:lnTo>
                  <a:lnTo>
                    <a:pt x="498309" y="254762"/>
                  </a:lnTo>
                  <a:close/>
                </a:path>
              </a:pathLst>
            </a:custGeom>
            <a:solidFill>
              <a:srgbClr val="0081CC"/>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9450349" y="6112510"/>
              <a:ext cx="350520" cy="283210"/>
            </a:xfrm>
            <a:custGeom>
              <a:avLst/>
              <a:gdLst/>
              <a:ahLst/>
              <a:cxnLst/>
              <a:rect l="l" t="t" r="r" b="b"/>
              <a:pathLst>
                <a:path w="350520" h="283210">
                  <a:moveTo>
                    <a:pt x="350100" y="0"/>
                  </a:moveTo>
                  <a:lnTo>
                    <a:pt x="0" y="0"/>
                  </a:lnTo>
                  <a:lnTo>
                    <a:pt x="0" y="35560"/>
                  </a:lnTo>
                  <a:lnTo>
                    <a:pt x="0" y="248920"/>
                  </a:lnTo>
                  <a:lnTo>
                    <a:pt x="0" y="283210"/>
                  </a:lnTo>
                  <a:lnTo>
                    <a:pt x="350100" y="283210"/>
                  </a:lnTo>
                  <a:lnTo>
                    <a:pt x="350100" y="248920"/>
                  </a:lnTo>
                  <a:lnTo>
                    <a:pt x="35077" y="248920"/>
                  </a:lnTo>
                  <a:lnTo>
                    <a:pt x="35077" y="35560"/>
                  </a:lnTo>
                  <a:lnTo>
                    <a:pt x="350100" y="35560"/>
                  </a:lnTo>
                  <a:lnTo>
                    <a:pt x="350100" y="0"/>
                  </a:lnTo>
                  <a:close/>
                </a:path>
              </a:pathLst>
            </a:custGeom>
            <a:solidFill>
              <a:srgbClr val="55565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9479717" y="6133667"/>
              <a:ext cx="362585" cy="132080"/>
            </a:xfrm>
            <a:custGeom>
              <a:avLst/>
              <a:gdLst/>
              <a:ahLst/>
              <a:cxnLst/>
              <a:rect l="l" t="t" r="r" b="b"/>
              <a:pathLst>
                <a:path w="362584" h="132079">
                  <a:moveTo>
                    <a:pt x="0" y="714"/>
                  </a:moveTo>
                  <a:lnTo>
                    <a:pt x="180680" y="131506"/>
                  </a:lnTo>
                  <a:lnTo>
                    <a:pt x="362323" y="0"/>
                  </a:lnTo>
                </a:path>
              </a:pathLst>
            </a:custGeom>
            <a:ln w="35081">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9800452" y="5958259"/>
              <a:ext cx="421005" cy="540385"/>
            </a:xfrm>
            <a:custGeom>
              <a:avLst/>
              <a:gdLst/>
              <a:ahLst/>
              <a:cxnLst/>
              <a:rect l="l" t="t" r="r" b="b"/>
              <a:pathLst>
                <a:path w="421004" h="540385">
                  <a:moveTo>
                    <a:pt x="420590" y="0"/>
                  </a:moveTo>
                  <a:lnTo>
                    <a:pt x="0" y="0"/>
                  </a:lnTo>
                  <a:lnTo>
                    <a:pt x="0" y="539955"/>
                  </a:lnTo>
                  <a:lnTo>
                    <a:pt x="420590" y="539955"/>
                  </a:lnTo>
                  <a:lnTo>
                    <a:pt x="42059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2" name="object 32"/>
            <p:cNvSpPr/>
            <p:nvPr/>
          </p:nvSpPr>
          <p:spPr>
            <a:xfrm>
              <a:off x="9781387" y="5939790"/>
              <a:ext cx="459105" cy="577850"/>
            </a:xfrm>
            <a:custGeom>
              <a:avLst/>
              <a:gdLst/>
              <a:ahLst/>
              <a:cxnLst/>
              <a:rect l="l" t="t" r="r" b="b"/>
              <a:pathLst>
                <a:path w="459104" h="577850">
                  <a:moveTo>
                    <a:pt x="458711" y="0"/>
                  </a:moveTo>
                  <a:lnTo>
                    <a:pt x="0" y="0"/>
                  </a:lnTo>
                  <a:lnTo>
                    <a:pt x="0" y="38100"/>
                  </a:lnTo>
                  <a:lnTo>
                    <a:pt x="0" y="539750"/>
                  </a:lnTo>
                  <a:lnTo>
                    <a:pt x="0" y="577850"/>
                  </a:lnTo>
                  <a:lnTo>
                    <a:pt x="458711" y="577850"/>
                  </a:lnTo>
                  <a:lnTo>
                    <a:pt x="458711" y="539750"/>
                  </a:lnTo>
                  <a:lnTo>
                    <a:pt x="38125" y="539750"/>
                  </a:lnTo>
                  <a:lnTo>
                    <a:pt x="38125" y="38100"/>
                  </a:lnTo>
                  <a:lnTo>
                    <a:pt x="420560" y="38100"/>
                  </a:lnTo>
                  <a:lnTo>
                    <a:pt x="420560" y="539369"/>
                  </a:lnTo>
                  <a:lnTo>
                    <a:pt x="458711" y="539369"/>
                  </a:lnTo>
                  <a:lnTo>
                    <a:pt x="458711" y="38100"/>
                  </a:lnTo>
                  <a:lnTo>
                    <a:pt x="458711" y="37541"/>
                  </a:lnTo>
                  <a:lnTo>
                    <a:pt x="458711" y="0"/>
                  </a:lnTo>
                  <a:close/>
                </a:path>
              </a:pathLst>
            </a:custGeom>
            <a:solidFill>
              <a:srgbClr val="55565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3" name="object 33"/>
          <p:cNvSpPr txBox="1"/>
          <p:nvPr/>
        </p:nvSpPr>
        <p:spPr>
          <a:xfrm>
            <a:off x="9862442" y="6004111"/>
            <a:ext cx="311150" cy="191078"/>
          </a:xfrm>
          <a:prstGeom prst="rect">
            <a:avLst/>
          </a:prstGeom>
        </p:spPr>
        <p:txBody>
          <a:bodyPr vert="horz" wrap="square" lIns="0" tIns="13970" rIns="0" bIns="0" rtlCol="0">
            <a:spAutoFit/>
          </a:bodyPr>
          <a:lstStyle/>
          <a:p>
            <a:pPr>
              <a:lnSpc>
                <a:spcPct val="100000"/>
              </a:lnSpc>
              <a:spcBef>
                <a:spcPts val="110"/>
              </a:spcBef>
            </a:pPr>
            <a:r>
              <a:rPr sz="1150" spc="-25" dirty="0">
                <a:solidFill>
                  <a:srgbClr val="555656"/>
                </a:solidFill>
                <a:latin typeface="Hiragino Kaku Gothic Pro W3" panose="020B0300000000000000" pitchFamily="34" charset="-128"/>
                <a:ea typeface="Hiragino Kaku Gothic Pro W3" panose="020B0300000000000000" pitchFamily="34" charset="-128"/>
                <a:cs typeface="Arial"/>
              </a:rPr>
              <a:t>PDF</a:t>
            </a:r>
            <a:endParaRPr sz="1150" dirty="0">
              <a:latin typeface="Hiragino Kaku Gothic Pro W3" panose="020B0300000000000000" pitchFamily="34" charset="-128"/>
              <a:ea typeface="Hiragino Kaku Gothic Pro W3" panose="020B0300000000000000" pitchFamily="34" charset="-128"/>
              <a:cs typeface="Arial"/>
            </a:endParaRPr>
          </a:p>
        </p:txBody>
      </p:sp>
      <p:grpSp>
        <p:nvGrpSpPr>
          <p:cNvPr id="34" name="object 34"/>
          <p:cNvGrpSpPr/>
          <p:nvPr/>
        </p:nvGrpSpPr>
        <p:grpSpPr>
          <a:xfrm>
            <a:off x="9858375" y="5939790"/>
            <a:ext cx="1875789" cy="577850"/>
            <a:chOff x="9858375" y="5939790"/>
            <a:chExt cx="1875789" cy="577850"/>
          </a:xfrm>
        </p:grpSpPr>
        <p:sp>
          <p:nvSpPr>
            <p:cNvPr id="35" name="object 35"/>
            <p:cNvSpPr/>
            <p:nvPr/>
          </p:nvSpPr>
          <p:spPr>
            <a:xfrm>
              <a:off x="9870439" y="6243304"/>
              <a:ext cx="272415" cy="0"/>
            </a:xfrm>
            <a:custGeom>
              <a:avLst/>
              <a:gdLst/>
              <a:ahLst/>
              <a:cxnLst/>
              <a:rect l="l" t="t" r="r" b="b"/>
              <a:pathLst>
                <a:path w="272415">
                  <a:moveTo>
                    <a:pt x="27194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p:nvPr/>
          </p:nvSpPr>
          <p:spPr>
            <a:xfrm>
              <a:off x="9870439" y="6243304"/>
              <a:ext cx="272415" cy="0"/>
            </a:xfrm>
            <a:custGeom>
              <a:avLst/>
              <a:gdLst/>
              <a:ahLst/>
              <a:cxnLst/>
              <a:rect l="l" t="t" r="r" b="b"/>
              <a:pathLst>
                <a:path w="272415">
                  <a:moveTo>
                    <a:pt x="0" y="0"/>
                  </a:moveTo>
                  <a:lnTo>
                    <a:pt x="271941" y="0"/>
                  </a:lnTo>
                </a:path>
              </a:pathLst>
            </a:custGeom>
            <a:ln w="23680">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9870439" y="6321774"/>
              <a:ext cx="272415" cy="0"/>
            </a:xfrm>
            <a:custGeom>
              <a:avLst/>
              <a:gdLst/>
              <a:ahLst/>
              <a:cxnLst/>
              <a:rect l="l" t="t" r="r" b="b"/>
              <a:pathLst>
                <a:path w="272415">
                  <a:moveTo>
                    <a:pt x="27194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p:nvPr/>
          </p:nvSpPr>
          <p:spPr>
            <a:xfrm>
              <a:off x="9870439" y="6321774"/>
              <a:ext cx="272415" cy="0"/>
            </a:xfrm>
            <a:custGeom>
              <a:avLst/>
              <a:gdLst/>
              <a:ahLst/>
              <a:cxnLst/>
              <a:rect l="l" t="t" r="r" b="b"/>
              <a:pathLst>
                <a:path w="272415">
                  <a:moveTo>
                    <a:pt x="0" y="0"/>
                  </a:moveTo>
                  <a:lnTo>
                    <a:pt x="271941" y="0"/>
                  </a:lnTo>
                </a:path>
              </a:pathLst>
            </a:custGeom>
            <a:ln w="23680">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p:nvPr/>
          </p:nvSpPr>
          <p:spPr>
            <a:xfrm>
              <a:off x="10080242" y="6375635"/>
              <a:ext cx="60325" cy="60325"/>
            </a:xfrm>
            <a:custGeom>
              <a:avLst/>
              <a:gdLst/>
              <a:ahLst/>
              <a:cxnLst/>
              <a:rect l="l" t="t" r="r" b="b"/>
              <a:pathLst>
                <a:path w="60325" h="60325">
                  <a:moveTo>
                    <a:pt x="30109" y="0"/>
                  </a:moveTo>
                  <a:lnTo>
                    <a:pt x="18392" y="2371"/>
                  </a:lnTo>
                  <a:lnTo>
                    <a:pt x="8821" y="8835"/>
                  </a:lnTo>
                  <a:lnTo>
                    <a:pt x="2367" y="18416"/>
                  </a:lnTo>
                  <a:lnTo>
                    <a:pt x="0" y="30137"/>
                  </a:lnTo>
                  <a:lnTo>
                    <a:pt x="2367" y="41841"/>
                  </a:lnTo>
                  <a:lnTo>
                    <a:pt x="8821" y="51413"/>
                  </a:lnTo>
                  <a:lnTo>
                    <a:pt x="18392" y="57875"/>
                  </a:lnTo>
                  <a:lnTo>
                    <a:pt x="30109" y="60246"/>
                  </a:lnTo>
                  <a:lnTo>
                    <a:pt x="41825" y="57875"/>
                  </a:lnTo>
                  <a:lnTo>
                    <a:pt x="51396" y="51413"/>
                  </a:lnTo>
                  <a:lnTo>
                    <a:pt x="57851" y="41841"/>
                  </a:lnTo>
                  <a:lnTo>
                    <a:pt x="60218" y="30137"/>
                  </a:lnTo>
                  <a:lnTo>
                    <a:pt x="57851" y="18416"/>
                  </a:lnTo>
                  <a:lnTo>
                    <a:pt x="51396" y="8835"/>
                  </a:lnTo>
                  <a:lnTo>
                    <a:pt x="41825" y="2371"/>
                  </a:lnTo>
                  <a:lnTo>
                    <a:pt x="30109" y="0"/>
                  </a:lnTo>
                  <a:close/>
                </a:path>
              </a:pathLst>
            </a:custGeom>
            <a:solidFill>
              <a:srgbClr val="D0536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0" name="object 40"/>
            <p:cNvSpPr/>
            <p:nvPr/>
          </p:nvSpPr>
          <p:spPr>
            <a:xfrm>
              <a:off x="10944123" y="6112509"/>
              <a:ext cx="350520" cy="283210"/>
            </a:xfrm>
            <a:custGeom>
              <a:avLst/>
              <a:gdLst/>
              <a:ahLst/>
              <a:cxnLst/>
              <a:rect l="l" t="t" r="r" b="b"/>
              <a:pathLst>
                <a:path w="350520" h="283210">
                  <a:moveTo>
                    <a:pt x="350062" y="0"/>
                  </a:moveTo>
                  <a:lnTo>
                    <a:pt x="0" y="0"/>
                  </a:lnTo>
                  <a:lnTo>
                    <a:pt x="0" y="35560"/>
                  </a:lnTo>
                  <a:lnTo>
                    <a:pt x="0" y="248920"/>
                  </a:lnTo>
                  <a:lnTo>
                    <a:pt x="0" y="283210"/>
                  </a:lnTo>
                  <a:lnTo>
                    <a:pt x="350062" y="283210"/>
                  </a:lnTo>
                  <a:lnTo>
                    <a:pt x="350062" y="248920"/>
                  </a:lnTo>
                  <a:lnTo>
                    <a:pt x="35052" y="248920"/>
                  </a:lnTo>
                  <a:lnTo>
                    <a:pt x="35052" y="35560"/>
                  </a:lnTo>
                  <a:lnTo>
                    <a:pt x="350062" y="35560"/>
                  </a:lnTo>
                  <a:lnTo>
                    <a:pt x="350062" y="0"/>
                  </a:lnTo>
                  <a:close/>
                </a:path>
              </a:pathLst>
            </a:custGeom>
            <a:solidFill>
              <a:srgbClr val="55565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1" name="object 41"/>
            <p:cNvSpPr/>
            <p:nvPr/>
          </p:nvSpPr>
          <p:spPr>
            <a:xfrm>
              <a:off x="10973464" y="6133667"/>
              <a:ext cx="362585" cy="132080"/>
            </a:xfrm>
            <a:custGeom>
              <a:avLst/>
              <a:gdLst/>
              <a:ahLst/>
              <a:cxnLst/>
              <a:rect l="l" t="t" r="r" b="b"/>
              <a:pathLst>
                <a:path w="362584" h="132079">
                  <a:moveTo>
                    <a:pt x="0" y="714"/>
                  </a:moveTo>
                  <a:lnTo>
                    <a:pt x="180680" y="131506"/>
                  </a:lnTo>
                  <a:lnTo>
                    <a:pt x="362323" y="0"/>
                  </a:lnTo>
                </a:path>
              </a:pathLst>
            </a:custGeom>
            <a:ln w="35081">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2" name="object 42"/>
            <p:cNvSpPr/>
            <p:nvPr/>
          </p:nvSpPr>
          <p:spPr>
            <a:xfrm>
              <a:off x="11294195" y="5958259"/>
              <a:ext cx="421005" cy="540385"/>
            </a:xfrm>
            <a:custGeom>
              <a:avLst/>
              <a:gdLst/>
              <a:ahLst/>
              <a:cxnLst/>
              <a:rect l="l" t="t" r="r" b="b"/>
              <a:pathLst>
                <a:path w="421004" h="540385">
                  <a:moveTo>
                    <a:pt x="420590" y="0"/>
                  </a:moveTo>
                  <a:lnTo>
                    <a:pt x="0" y="0"/>
                  </a:lnTo>
                  <a:lnTo>
                    <a:pt x="0" y="539955"/>
                  </a:lnTo>
                  <a:lnTo>
                    <a:pt x="420590" y="539955"/>
                  </a:lnTo>
                  <a:lnTo>
                    <a:pt x="42059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11275123" y="5939789"/>
              <a:ext cx="459105" cy="577850"/>
            </a:xfrm>
            <a:custGeom>
              <a:avLst/>
              <a:gdLst/>
              <a:ahLst/>
              <a:cxnLst/>
              <a:rect l="l" t="t" r="r" b="b"/>
              <a:pathLst>
                <a:path w="459104" h="577850">
                  <a:moveTo>
                    <a:pt x="458724" y="0"/>
                  </a:moveTo>
                  <a:lnTo>
                    <a:pt x="0" y="0"/>
                  </a:lnTo>
                  <a:lnTo>
                    <a:pt x="0" y="38100"/>
                  </a:lnTo>
                  <a:lnTo>
                    <a:pt x="0" y="539750"/>
                  </a:lnTo>
                  <a:lnTo>
                    <a:pt x="0" y="577850"/>
                  </a:lnTo>
                  <a:lnTo>
                    <a:pt x="458724" y="577850"/>
                  </a:lnTo>
                  <a:lnTo>
                    <a:pt x="458724" y="539750"/>
                  </a:lnTo>
                  <a:lnTo>
                    <a:pt x="38138" y="539750"/>
                  </a:lnTo>
                  <a:lnTo>
                    <a:pt x="38138" y="38100"/>
                  </a:lnTo>
                  <a:lnTo>
                    <a:pt x="420560" y="38100"/>
                  </a:lnTo>
                  <a:lnTo>
                    <a:pt x="420560" y="539369"/>
                  </a:lnTo>
                  <a:lnTo>
                    <a:pt x="458724" y="539369"/>
                  </a:lnTo>
                  <a:lnTo>
                    <a:pt x="458724" y="38100"/>
                  </a:lnTo>
                  <a:lnTo>
                    <a:pt x="458724" y="37541"/>
                  </a:lnTo>
                  <a:lnTo>
                    <a:pt x="458724" y="0"/>
                  </a:lnTo>
                  <a:close/>
                </a:path>
              </a:pathLst>
            </a:custGeom>
            <a:solidFill>
              <a:srgbClr val="55565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44" name="object 44"/>
          <p:cNvSpPr txBox="1"/>
          <p:nvPr/>
        </p:nvSpPr>
        <p:spPr>
          <a:xfrm>
            <a:off x="11356199" y="6004111"/>
            <a:ext cx="311150" cy="191078"/>
          </a:xfrm>
          <a:prstGeom prst="rect">
            <a:avLst/>
          </a:prstGeom>
        </p:spPr>
        <p:txBody>
          <a:bodyPr vert="horz" wrap="square" lIns="0" tIns="13970" rIns="0" bIns="0" rtlCol="0">
            <a:spAutoFit/>
          </a:bodyPr>
          <a:lstStyle/>
          <a:p>
            <a:pPr>
              <a:lnSpc>
                <a:spcPct val="100000"/>
              </a:lnSpc>
              <a:spcBef>
                <a:spcPts val="110"/>
              </a:spcBef>
            </a:pPr>
            <a:r>
              <a:rPr sz="1150" spc="-25" dirty="0">
                <a:solidFill>
                  <a:srgbClr val="555656"/>
                </a:solidFill>
                <a:latin typeface="Hiragino Kaku Gothic Pro W3" panose="020B0300000000000000" pitchFamily="34" charset="-128"/>
                <a:ea typeface="Hiragino Kaku Gothic Pro W3" panose="020B0300000000000000" pitchFamily="34" charset="-128"/>
                <a:cs typeface="Arial"/>
              </a:rPr>
              <a:t>PDF</a:t>
            </a:r>
            <a:endParaRPr sz="1150" dirty="0">
              <a:latin typeface="Hiragino Kaku Gothic Pro W3" panose="020B0300000000000000" pitchFamily="34" charset="-128"/>
              <a:ea typeface="Hiragino Kaku Gothic Pro W3" panose="020B0300000000000000" pitchFamily="34" charset="-128"/>
              <a:cs typeface="Arial"/>
            </a:endParaRPr>
          </a:p>
        </p:txBody>
      </p:sp>
      <p:grpSp>
        <p:nvGrpSpPr>
          <p:cNvPr id="45" name="object 45"/>
          <p:cNvGrpSpPr/>
          <p:nvPr/>
        </p:nvGrpSpPr>
        <p:grpSpPr>
          <a:xfrm>
            <a:off x="11364182" y="6231464"/>
            <a:ext cx="272415" cy="204470"/>
            <a:chOff x="11364182" y="6231464"/>
            <a:chExt cx="272415" cy="204470"/>
          </a:xfrm>
        </p:grpSpPr>
        <p:sp>
          <p:nvSpPr>
            <p:cNvPr id="46" name="object 46"/>
            <p:cNvSpPr/>
            <p:nvPr/>
          </p:nvSpPr>
          <p:spPr>
            <a:xfrm>
              <a:off x="11364182" y="6243304"/>
              <a:ext cx="272415" cy="0"/>
            </a:xfrm>
            <a:custGeom>
              <a:avLst/>
              <a:gdLst/>
              <a:ahLst/>
              <a:cxnLst/>
              <a:rect l="l" t="t" r="r" b="b"/>
              <a:pathLst>
                <a:path w="272415">
                  <a:moveTo>
                    <a:pt x="27194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7" name="object 47"/>
            <p:cNvSpPr/>
            <p:nvPr/>
          </p:nvSpPr>
          <p:spPr>
            <a:xfrm>
              <a:off x="11364182" y="6243304"/>
              <a:ext cx="272415" cy="0"/>
            </a:xfrm>
            <a:custGeom>
              <a:avLst/>
              <a:gdLst/>
              <a:ahLst/>
              <a:cxnLst/>
              <a:rect l="l" t="t" r="r" b="b"/>
              <a:pathLst>
                <a:path w="272415">
                  <a:moveTo>
                    <a:pt x="0" y="0"/>
                  </a:moveTo>
                  <a:lnTo>
                    <a:pt x="271941" y="0"/>
                  </a:lnTo>
                </a:path>
              </a:pathLst>
            </a:custGeom>
            <a:ln w="23680">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8" name="object 48"/>
            <p:cNvSpPr/>
            <p:nvPr/>
          </p:nvSpPr>
          <p:spPr>
            <a:xfrm>
              <a:off x="11364182" y="6321774"/>
              <a:ext cx="272415" cy="0"/>
            </a:xfrm>
            <a:custGeom>
              <a:avLst/>
              <a:gdLst/>
              <a:ahLst/>
              <a:cxnLst/>
              <a:rect l="l" t="t" r="r" b="b"/>
              <a:pathLst>
                <a:path w="272415">
                  <a:moveTo>
                    <a:pt x="27194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9" name="object 49"/>
            <p:cNvSpPr/>
            <p:nvPr/>
          </p:nvSpPr>
          <p:spPr>
            <a:xfrm>
              <a:off x="11364182" y="6321774"/>
              <a:ext cx="272415" cy="0"/>
            </a:xfrm>
            <a:custGeom>
              <a:avLst/>
              <a:gdLst/>
              <a:ahLst/>
              <a:cxnLst/>
              <a:rect l="l" t="t" r="r" b="b"/>
              <a:pathLst>
                <a:path w="272415">
                  <a:moveTo>
                    <a:pt x="0" y="0"/>
                  </a:moveTo>
                  <a:lnTo>
                    <a:pt x="271941" y="0"/>
                  </a:lnTo>
                </a:path>
              </a:pathLst>
            </a:custGeom>
            <a:ln w="23680">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0" name="object 50"/>
            <p:cNvSpPr/>
            <p:nvPr/>
          </p:nvSpPr>
          <p:spPr>
            <a:xfrm>
              <a:off x="11574014" y="6375635"/>
              <a:ext cx="60325" cy="60325"/>
            </a:xfrm>
            <a:custGeom>
              <a:avLst/>
              <a:gdLst/>
              <a:ahLst/>
              <a:cxnLst/>
              <a:rect l="l" t="t" r="r" b="b"/>
              <a:pathLst>
                <a:path w="60325" h="60325">
                  <a:moveTo>
                    <a:pt x="30081" y="0"/>
                  </a:moveTo>
                  <a:lnTo>
                    <a:pt x="18369" y="2371"/>
                  </a:lnTo>
                  <a:lnTo>
                    <a:pt x="8807" y="8835"/>
                  </a:lnTo>
                  <a:lnTo>
                    <a:pt x="2362" y="18416"/>
                  </a:lnTo>
                  <a:lnTo>
                    <a:pt x="0" y="30137"/>
                  </a:lnTo>
                  <a:lnTo>
                    <a:pt x="2362" y="41841"/>
                  </a:lnTo>
                  <a:lnTo>
                    <a:pt x="8807" y="51413"/>
                  </a:lnTo>
                  <a:lnTo>
                    <a:pt x="18369" y="57875"/>
                  </a:lnTo>
                  <a:lnTo>
                    <a:pt x="30081" y="60246"/>
                  </a:lnTo>
                  <a:lnTo>
                    <a:pt x="41808" y="57875"/>
                  </a:lnTo>
                  <a:lnTo>
                    <a:pt x="51378" y="51413"/>
                  </a:lnTo>
                  <a:lnTo>
                    <a:pt x="57826" y="41841"/>
                  </a:lnTo>
                  <a:lnTo>
                    <a:pt x="60190" y="30137"/>
                  </a:lnTo>
                  <a:lnTo>
                    <a:pt x="57826" y="18416"/>
                  </a:lnTo>
                  <a:lnTo>
                    <a:pt x="51378" y="8835"/>
                  </a:lnTo>
                  <a:lnTo>
                    <a:pt x="41808" y="2371"/>
                  </a:lnTo>
                  <a:lnTo>
                    <a:pt x="30081" y="0"/>
                  </a:lnTo>
                  <a:close/>
                </a:path>
              </a:pathLst>
            </a:custGeom>
            <a:solidFill>
              <a:srgbClr val="D0536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51" name="object 51"/>
          <p:cNvSpPr txBox="1"/>
          <p:nvPr/>
        </p:nvSpPr>
        <p:spPr>
          <a:xfrm>
            <a:off x="2640888" y="1748511"/>
            <a:ext cx="7723505" cy="1440180"/>
          </a:xfrm>
          <a:prstGeom prst="rect">
            <a:avLst/>
          </a:prstGeom>
        </p:spPr>
        <p:txBody>
          <a:bodyPr vert="horz" wrap="square" lIns="0" tIns="12700" rIns="0" bIns="0" rtlCol="0">
            <a:spAutoFit/>
          </a:bodyPr>
          <a:lstStyle/>
          <a:p>
            <a:pPr algn="ctr">
              <a:lnSpc>
                <a:spcPct val="100000"/>
              </a:lnSpc>
              <a:spcBef>
                <a:spcPts val="100"/>
              </a:spcBef>
            </a:pPr>
            <a:r>
              <a:rPr sz="3000" dirty="0">
                <a:solidFill>
                  <a:srgbClr val="2F363F"/>
                </a:solidFill>
                <a:latin typeface="Hiragino Kaku Gothic Pro W3" panose="020B0300000000000000" pitchFamily="34" charset="-128"/>
                <a:ea typeface="Hiragino Kaku Gothic Pro W3" panose="020B0300000000000000" pitchFamily="34" charset="-128"/>
                <a:cs typeface="PMingLiU"/>
              </a:rPr>
              <a:t>契約締結は3ステップで完</a:t>
            </a:r>
            <a:r>
              <a:rPr sz="3000" spc="-50" dirty="0">
                <a:solidFill>
                  <a:srgbClr val="2F363F"/>
                </a:solidFill>
                <a:latin typeface="Hiragino Kaku Gothic Pro W3" panose="020B0300000000000000" pitchFamily="34" charset="-128"/>
                <a:ea typeface="Hiragino Kaku Gothic Pro W3" panose="020B0300000000000000" pitchFamily="34" charset="-128"/>
                <a:cs typeface="PMingLiU"/>
              </a:rPr>
              <a:t>了</a:t>
            </a:r>
            <a:endParaRPr sz="3000">
              <a:latin typeface="Hiragino Kaku Gothic Pro W3" panose="020B0300000000000000" pitchFamily="34" charset="-128"/>
              <a:ea typeface="Hiragino Kaku Gothic Pro W3" panose="020B0300000000000000" pitchFamily="34" charset="-128"/>
              <a:cs typeface="PMingLiU"/>
            </a:endParaRPr>
          </a:p>
          <a:p>
            <a:pPr marL="12065" marR="5080" algn="ctr">
              <a:lnSpc>
                <a:spcPct val="130200"/>
              </a:lnSpc>
              <a:spcBef>
                <a:spcPts val="2535"/>
              </a:spcBef>
            </a:pPr>
            <a:r>
              <a:rPr sz="1600" spc="-15" dirty="0">
                <a:solidFill>
                  <a:srgbClr val="3B3B3B"/>
                </a:solidFill>
                <a:latin typeface="Hiragino Kaku Gothic Pro W3" panose="020B0300000000000000" pitchFamily="34" charset="-128"/>
                <a:ea typeface="Hiragino Kaku Gothic Pro W3" panose="020B0300000000000000" pitchFamily="34" charset="-128"/>
                <a:cs typeface="PMingLiU"/>
              </a:rPr>
              <a:t>届いたメールから</a:t>
            </a:r>
            <a:r>
              <a:rPr sz="1600" dirty="0">
                <a:solidFill>
                  <a:srgbClr val="3B3B3B"/>
                </a:solidFill>
                <a:latin typeface="Hiragino Kaku Gothic Pro W3" panose="020B0300000000000000" pitchFamily="34" charset="-128"/>
                <a:ea typeface="Hiragino Kaku Gothic Pro W3" panose="020B0300000000000000" pitchFamily="34" charset="-128"/>
                <a:cs typeface="PMingLiU"/>
              </a:rPr>
              <a:t>PDF</a:t>
            </a:r>
            <a:r>
              <a:rPr sz="1600" spc="-15" dirty="0">
                <a:solidFill>
                  <a:srgbClr val="3B3B3B"/>
                </a:solidFill>
                <a:latin typeface="Hiragino Kaku Gothic Pro W3" panose="020B0300000000000000" pitchFamily="34" charset="-128"/>
                <a:ea typeface="Hiragino Kaku Gothic Pro W3" panose="020B0300000000000000" pitchFamily="34" charset="-128"/>
                <a:cs typeface="PMingLiU"/>
              </a:rPr>
              <a:t>の書類を開封し、ボタンひとつで契約を結ぶことが出来ます。受信者はクラウドサインに登録する必要はありません。</a:t>
            </a:r>
            <a:endParaRPr sz="1600">
              <a:latin typeface="Hiragino Kaku Gothic Pro W3" panose="020B0300000000000000" pitchFamily="34" charset="-128"/>
              <a:ea typeface="Hiragino Kaku Gothic Pro W3" panose="020B0300000000000000" pitchFamily="34" charset="-128"/>
              <a:cs typeface="PMingLiU"/>
            </a:endParaRPr>
          </a:p>
        </p:txBody>
      </p:sp>
      <p:sp>
        <p:nvSpPr>
          <p:cNvPr id="52" name="object 52"/>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8</a:t>
            </a:fld>
            <a:endParaRPr spc="-25" dirty="0">
              <a:ea typeface="Hiragino Kaku Gothic Pro W3" panose="020B0300000000000000" pitchFamily="34" charset="-128"/>
            </a:endParaRPr>
          </a:p>
        </p:txBody>
      </p:sp>
      <p:sp>
        <p:nvSpPr>
          <p:cNvPr id="53" name="object 53"/>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1829" y="4238568"/>
            <a:ext cx="1501140" cy="379730"/>
          </a:xfrm>
          <a:prstGeom prst="rect">
            <a:avLst/>
          </a:prstGeom>
        </p:spPr>
        <p:txBody>
          <a:bodyPr vert="horz" wrap="square" lIns="0" tIns="15875" rIns="0" bIns="0" rtlCol="0">
            <a:spAutoFit/>
          </a:bodyPr>
          <a:lstStyle/>
          <a:p>
            <a:pPr marL="12700">
              <a:lnSpc>
                <a:spcPct val="100000"/>
              </a:lnSpc>
              <a:spcBef>
                <a:spcPts val="125"/>
              </a:spcBef>
            </a:pPr>
            <a:r>
              <a:rPr sz="2300" dirty="0">
                <a:solidFill>
                  <a:srgbClr val="2F363F"/>
                </a:solidFill>
                <a:latin typeface="Hiragino Kaku Gothic Pro W3" panose="020B0300000000000000" pitchFamily="34" charset="-128"/>
                <a:ea typeface="Hiragino Kaku Gothic Pro W3" panose="020B0300000000000000" pitchFamily="34" charset="-128"/>
                <a:cs typeface="PMingLiU"/>
              </a:rPr>
              <a:t>締結フロ</a:t>
            </a:r>
            <a:r>
              <a:rPr sz="2300" spc="-50" dirty="0">
                <a:solidFill>
                  <a:srgbClr val="2F363F"/>
                </a:solidFill>
                <a:latin typeface="Hiragino Kaku Gothic Pro W3" panose="020B0300000000000000" pitchFamily="34" charset="-128"/>
                <a:ea typeface="Hiragino Kaku Gothic Pro W3" panose="020B0300000000000000" pitchFamily="34" charset="-128"/>
                <a:cs typeface="PMingLiU"/>
              </a:rPr>
              <a:t>ー</a:t>
            </a:r>
            <a:endParaRPr sz="23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9</a:t>
            </a:fld>
            <a:endParaRPr spc="-25" dirty="0">
              <a:ea typeface="Hiragino Kaku Gothic Pro W3" panose="020B0300000000000000" pitchFamily="34" charset="-128"/>
            </a:endParaRPr>
          </a:p>
        </p:txBody>
      </p:sp>
      <p:sp>
        <p:nvSpPr>
          <p:cNvPr id="3" name="object 3"/>
          <p:cNvSpPr txBox="1">
            <a:spLocks noGrp="1"/>
          </p:cNvSpPr>
          <p:nvPr>
            <p:ph type="title"/>
          </p:nvPr>
        </p:nvSpPr>
        <p:spPr>
          <a:xfrm>
            <a:off x="3713784" y="4765645"/>
            <a:ext cx="6293816" cy="597599"/>
          </a:xfrm>
          <a:prstGeom prst="rect">
            <a:avLst/>
          </a:prstGeom>
        </p:spPr>
        <p:txBody>
          <a:bodyPr vert="horz" wrap="square" lIns="0" tIns="12700" rIns="0" bIns="0" rtlCol="0">
            <a:spAutoFit/>
          </a:bodyPr>
          <a:lstStyle/>
          <a:p>
            <a:pPr marL="12700">
              <a:lnSpc>
                <a:spcPct val="100000"/>
              </a:lnSpc>
              <a:spcBef>
                <a:spcPts val="100"/>
              </a:spcBef>
            </a:pPr>
            <a:r>
              <a:rPr sz="3800" spc="445" dirty="0">
                <a:solidFill>
                  <a:srgbClr val="0066D0"/>
                </a:solidFill>
                <a:latin typeface="Hiragino Kaku Gothic Pro W3" panose="020B0300000000000000" pitchFamily="34" charset="-128"/>
                <a:ea typeface="Hiragino Kaku Gothic Pro W3" panose="020B0300000000000000" pitchFamily="34" charset="-128"/>
              </a:rPr>
              <a:t>PC</a:t>
            </a:r>
            <a:r>
              <a:rPr sz="3800" spc="490" dirty="0">
                <a:solidFill>
                  <a:srgbClr val="0066D0"/>
                </a:solidFill>
                <a:latin typeface="Hiragino Kaku Gothic Pro W3" panose="020B0300000000000000" pitchFamily="34" charset="-128"/>
                <a:ea typeface="Hiragino Kaku Gothic Pro W3" panose="020B0300000000000000" pitchFamily="34" charset="-128"/>
              </a:rPr>
              <a:t>で契約締結する場</a:t>
            </a:r>
            <a:r>
              <a:rPr sz="3800" spc="440" dirty="0">
                <a:solidFill>
                  <a:srgbClr val="0066D0"/>
                </a:solidFill>
                <a:latin typeface="Hiragino Kaku Gothic Pro W3" panose="020B0300000000000000" pitchFamily="34" charset="-128"/>
                <a:ea typeface="Hiragino Kaku Gothic Pro W3" panose="020B0300000000000000" pitchFamily="34" charset="-128"/>
              </a:rPr>
              <a:t>合</a:t>
            </a:r>
            <a:endParaRPr sz="3800" dirty="0">
              <a:latin typeface="Hiragino Kaku Gothic Pro W3" panose="020B0300000000000000" pitchFamily="34" charset="-128"/>
              <a:ea typeface="Hiragino Kaku Gothic Pro W3" panose="020B0300000000000000" pitchFamily="34" charset="-128"/>
            </a:endParaRPr>
          </a:p>
        </p:txBody>
      </p:sp>
      <p:sp>
        <p:nvSpPr>
          <p:cNvPr id="6" name="object 53">
            <a:extLst>
              <a:ext uri="{FF2B5EF4-FFF2-40B4-BE49-F238E27FC236}">
                <a16:creationId xmlns:a16="http://schemas.microsoft.com/office/drawing/2014/main" id="{74DCA481-BF69-38FE-FEE4-07E446B8ED7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2326</Words>
  <PresentationFormat>ユーザー設定</PresentationFormat>
  <Paragraphs>457</Paragraphs>
  <Slides>38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Hiragino Kaku Gothic Pro W3</vt:lpstr>
      <vt:lpstr>Hiragino Kaku Gothic Pro W6</vt:lpstr>
      <vt:lpstr>Hiragino Kaku Gothic ProN W3</vt:lpstr>
      <vt:lpstr>PMingLiU</vt:lpstr>
      <vt:lpstr>Arial</vt:lpstr>
      <vt:lpstr>Times New Roman</vt:lpstr>
      <vt:lpstr>Office Theme</vt:lpstr>
      <vt:lpstr>受信者向け クラウドサイン利用ガイド</vt:lpstr>
      <vt:lpstr>1. クラウドサインとは</vt:lpstr>
      <vt:lpstr>1. クラウドサインとは</vt:lpstr>
      <vt:lpstr>クラウドサインの仕組み</vt:lpstr>
      <vt:lpstr>シェアNo.1の電子契約サービス 「クラウドサイン」</vt:lpstr>
      <vt:lpstr>PowerPoint プレゼンテーション</vt:lpstr>
      <vt:lpstr>特別な準備は一切必要ありません</vt:lpstr>
      <vt:lpstr>クラウドサインとは</vt:lpstr>
      <vt:lpstr>PCで契約締結する場合</vt:lpstr>
      <vt:lpstr>PowerPoint プレゼンテーション</vt:lpstr>
      <vt:lpstr>PowerPoint プレゼンテーション</vt:lpstr>
      <vt:lpstr>PowerPoint プレゼンテーション</vt:lpstr>
      <vt:lpstr>スマートフォンで契約締結する場合</vt:lpstr>
      <vt:lpstr>PowerPoint プレゼンテーション</vt:lpstr>
      <vt:lpstr>PowerPoint プレゼンテーション</vt:lpstr>
      <vt:lpstr>PowerPoint プレゼンテーション</vt:lpstr>
      <vt:lpstr>PowerPoint プレゼンテーション</vt:lpstr>
      <vt:lpstr>電子署名の確認方法</vt:lpstr>
      <vt:lpstr>安心の証拠力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書類の転送機能</vt:lpstr>
      <vt:lpstr>PowerPoint プレゼンテーション</vt:lpstr>
      <vt:lpstr>PowerPoint プレゼンテーション</vt:lpstr>
      <vt:lpstr>転送機能（スマートフォン）</vt:lpstr>
      <vt:lpstr>3. 電子契約にするメリット</vt:lpstr>
      <vt:lpstr>紙の業務が引き起こす課題</vt:lpstr>
      <vt:lpstr>電子契約ならスピードアップも安全性も実現できます</vt:lpstr>
      <vt:lpstr>知名度と信頼性</vt:lpstr>
      <vt:lpstr>クラウドサインのセキュリティ</vt:lpstr>
      <vt:lpstr>クラウドサインに無料登録するとできるようになること</vt:lpstr>
      <vt:lpstr>4. よくある質問</vt:lpstr>
      <vt:lpstr>よくあるご質問</vt:lpstr>
      <vt:lpstr>よくあるご質問</vt:lpstr>
      <vt:lpstr>気になることがあれば、チャットからお気軽にお問合せください</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2022-10-06T00:00:00Z</vt:filetime>
  </property>
  <property fmtid="{D5CDD505-2E9C-101B-9397-08002B2CF9AE}" pid="3" name="Creator">
    <vt:lpwstr>Keynote</vt:lpwstr>
  </property>
  <property fmtid="{D5CDD505-2E9C-101B-9397-08002B2CF9AE}" pid="4" name="LastSaved">
    <vt:filetime>2022-10-13T00:00:00Z</vt:filetime>
  </property>
  <property fmtid="{D5CDD505-2E9C-101B-9397-08002B2CF9AE}" pid="5" name="Producer">
    <vt:lpwstr>macOS バージョン12.6（ビルド21G115） Quartz PDFContext</vt:lpwstr>
  </property>
</Properties>
</file>